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525" r:id="rId4"/>
    <p:sldId id="529" r:id="rId5"/>
    <p:sldId id="526" r:id="rId6"/>
    <p:sldId id="528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4" autoAdjust="0"/>
    <p:restoredTop sz="94464" autoAdjust="0"/>
  </p:normalViewPr>
  <p:slideViewPr>
    <p:cSldViewPr>
      <p:cViewPr varScale="1">
        <p:scale>
          <a:sx n="108" d="100"/>
          <a:sy n="108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48"/>
    </p:cViewPr>
  </p:sorterViewPr>
  <p:notesViewPr>
    <p:cSldViewPr>
      <p:cViewPr varScale="1">
        <p:scale>
          <a:sx n="57" d="100"/>
          <a:sy n="57" d="100"/>
        </p:scale>
        <p:origin x="17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75C7-D4C6-4003-896F-4355D1B0445A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0228-CF57-4664-90E2-C4A3D8A5D6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3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0228-CF57-4664-90E2-C4A3D8A5D6A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9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Resim" descr="A4-Sunum-Ruhsat-Kap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" y="-27384"/>
            <a:ext cx="285293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2000232" y="357166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MÜLKİYETİ BELEDİYEMİZE AİT KİRALIK TAŞINMAZLAR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86313"/>
              </p:ext>
            </p:extLst>
          </p:nvPr>
        </p:nvGraphicFramePr>
        <p:xfrm>
          <a:off x="1691679" y="908719"/>
          <a:ext cx="7166601" cy="556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48">
                  <a:extLst>
                    <a:ext uri="{9D8B030D-6E8A-4147-A177-3AD203B41FA5}">
                      <a16:colId xmlns:a16="http://schemas.microsoft.com/office/drawing/2014/main" val="2827037144"/>
                    </a:ext>
                  </a:extLst>
                </a:gridCol>
                <a:gridCol w="2466319">
                  <a:extLst>
                    <a:ext uri="{9D8B030D-6E8A-4147-A177-3AD203B41FA5}">
                      <a16:colId xmlns:a16="http://schemas.microsoft.com/office/drawing/2014/main" val="3129838635"/>
                    </a:ext>
                  </a:extLst>
                </a:gridCol>
                <a:gridCol w="977185">
                  <a:extLst>
                    <a:ext uri="{9D8B030D-6E8A-4147-A177-3AD203B41FA5}">
                      <a16:colId xmlns:a16="http://schemas.microsoft.com/office/drawing/2014/main" val="2317242405"/>
                    </a:ext>
                  </a:extLst>
                </a:gridCol>
                <a:gridCol w="1099545">
                  <a:extLst>
                    <a:ext uri="{9D8B030D-6E8A-4147-A177-3AD203B41FA5}">
                      <a16:colId xmlns:a16="http://schemas.microsoft.com/office/drawing/2014/main" val="2655464984"/>
                    </a:ext>
                  </a:extLst>
                </a:gridCol>
                <a:gridCol w="429532">
                  <a:extLst>
                    <a:ext uri="{9D8B030D-6E8A-4147-A177-3AD203B41FA5}">
                      <a16:colId xmlns:a16="http://schemas.microsoft.com/office/drawing/2014/main" val="1231333178"/>
                    </a:ext>
                  </a:extLst>
                </a:gridCol>
                <a:gridCol w="1130691">
                  <a:extLst>
                    <a:ext uri="{9D8B030D-6E8A-4147-A177-3AD203B41FA5}">
                      <a16:colId xmlns:a16="http://schemas.microsoft.com/office/drawing/2014/main" val="2775702645"/>
                    </a:ext>
                  </a:extLst>
                </a:gridCol>
                <a:gridCol w="677981">
                  <a:extLst>
                    <a:ext uri="{9D8B030D-6E8A-4147-A177-3AD203B41FA5}">
                      <a16:colId xmlns:a16="http://schemas.microsoft.com/office/drawing/2014/main" val="918725267"/>
                    </a:ext>
                  </a:extLst>
                </a:gridCol>
              </a:tblGrid>
              <a:tr h="150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Sıra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Adres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Ada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Parsel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Taşınmaz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Cinsi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Alan</a:t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 (m2)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Muhammen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Bedel (10 Yıl)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Geçici 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Teminat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842019"/>
                  </a:ext>
                </a:extLst>
              </a:tr>
              <a:tr h="998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Germir</a:t>
                      </a:r>
                      <a:r>
                        <a:rPr lang="tr-TR" sz="1200" dirty="0" smtClean="0">
                          <a:effectLst/>
                        </a:rPr>
                        <a:t> Mahallesi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Şehit</a:t>
                      </a:r>
                      <a:r>
                        <a:rPr lang="tr-TR" sz="1200" baseline="0" dirty="0" smtClean="0">
                          <a:effectLst/>
                        </a:rPr>
                        <a:t> Üsteğmen Mustafa Şimşek Bul. No:235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16332/1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İşyeri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8524944"/>
                  </a:ext>
                </a:extLst>
              </a:tr>
              <a:tr h="101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Germir</a:t>
                      </a:r>
                      <a:r>
                        <a:rPr lang="tr-TR" sz="1200" dirty="0" smtClean="0">
                          <a:effectLst/>
                        </a:rPr>
                        <a:t> Mahallesi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Şehit</a:t>
                      </a:r>
                      <a:r>
                        <a:rPr lang="tr-TR" sz="1200" baseline="0" dirty="0" smtClean="0">
                          <a:effectLst/>
                        </a:rPr>
                        <a:t> Üsteğmen Mustafa Şimşek Bul. No:235/A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16332/1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</a:t>
                      </a:r>
                      <a:r>
                        <a:rPr lang="tr-TR" sz="1200" dirty="0" smtClean="0">
                          <a:effectLst/>
                        </a:rPr>
                        <a:t/>
                      </a:r>
                      <a:br>
                        <a:rPr lang="tr-TR" sz="1200" dirty="0" smtClean="0">
                          <a:effectLst/>
                        </a:rPr>
                      </a:br>
                      <a:r>
                        <a:rPr lang="tr-TR" sz="1200" dirty="0" smtClean="0">
                          <a:effectLst/>
                        </a:rPr>
                        <a:t>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9062011"/>
                  </a:ext>
                </a:extLst>
              </a:tr>
              <a:tr h="101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Esentepe Mahallesi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Girne</a:t>
                      </a: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Şehitler Caddesi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No:125/A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16161/1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İşyeri</a:t>
                      </a:r>
                      <a:b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3404044"/>
                  </a:ext>
                </a:extLst>
              </a:tr>
              <a:tr h="101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Esentepe Mahallesi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Girne Şehitler</a:t>
                      </a: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Caddesi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No:125/B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16161/1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İşyeri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137095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619672" cy="165618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" y="-27383"/>
            <a:ext cx="1656183" cy="165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72603"/>
              </p:ext>
            </p:extLst>
          </p:nvPr>
        </p:nvGraphicFramePr>
        <p:xfrm>
          <a:off x="1643125" y="404664"/>
          <a:ext cx="7272275" cy="787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30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02686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15758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35866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47364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787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Germir</a:t>
                      </a:r>
                      <a:r>
                        <a:rPr lang="tr-TR" sz="1200" dirty="0" smtClean="0">
                          <a:effectLst/>
                        </a:rPr>
                        <a:t> Mahallesi </a:t>
                      </a:r>
                      <a:r>
                        <a:rPr lang="tr-TR" sz="1200" dirty="0" err="1" smtClean="0">
                          <a:effectLst/>
                        </a:rPr>
                        <a:t>Şht</a:t>
                      </a:r>
                      <a:r>
                        <a:rPr lang="tr-TR" sz="1200" dirty="0" smtClean="0">
                          <a:effectLst/>
                        </a:rPr>
                        <a:t>.</a:t>
                      </a:r>
                      <a:r>
                        <a:rPr lang="tr-TR" sz="1200" baseline="0" dirty="0" smtClean="0">
                          <a:effectLst/>
                        </a:rPr>
                        <a:t> Ütğm. Mustafa Şimşek Bul. No:235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16332/1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7052" r="595"/>
          <a:stretch/>
        </p:blipFill>
        <p:spPr>
          <a:xfrm>
            <a:off x="5220072" y="3861048"/>
            <a:ext cx="3672408" cy="2625839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2397163">
            <a:off x="3143978" y="478976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52" y="3861048"/>
            <a:ext cx="3578920" cy="2625839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2397163">
            <a:off x="2278653" y="3997677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52" y="1161491"/>
            <a:ext cx="7251328" cy="2699557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 rot="2397163">
            <a:off x="4030774" y="2108164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2397163">
            <a:off x="5274959" y="4149867"/>
            <a:ext cx="655318" cy="2248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" y="-27383"/>
            <a:ext cx="1656183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33889"/>
              </p:ext>
            </p:extLst>
          </p:nvPr>
        </p:nvGraphicFramePr>
        <p:xfrm>
          <a:off x="1643125" y="404664"/>
          <a:ext cx="7272275" cy="787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30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02686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15758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35866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47364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787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 smtClean="0">
                          <a:effectLst/>
                        </a:rPr>
                        <a:t>Germir</a:t>
                      </a:r>
                      <a:r>
                        <a:rPr lang="tr-TR" sz="1200" dirty="0" smtClean="0">
                          <a:effectLst/>
                        </a:rPr>
                        <a:t> Mahallesi </a:t>
                      </a:r>
                      <a:r>
                        <a:rPr lang="tr-TR" sz="1200" dirty="0" err="1" smtClean="0">
                          <a:effectLst/>
                        </a:rPr>
                        <a:t>Şht</a:t>
                      </a:r>
                      <a:r>
                        <a:rPr lang="tr-TR" sz="1200" dirty="0" smtClean="0">
                          <a:effectLst/>
                        </a:rPr>
                        <a:t>.</a:t>
                      </a:r>
                      <a:r>
                        <a:rPr lang="tr-TR" sz="1200" baseline="0" dirty="0" smtClean="0">
                          <a:effectLst/>
                        </a:rPr>
                        <a:t> Ütğm. Mustafa Şimşek Bul. </a:t>
                      </a:r>
                      <a:r>
                        <a:rPr lang="tr-TR" sz="1200" baseline="0" dirty="0" smtClean="0">
                          <a:effectLst/>
                        </a:rPr>
                        <a:t>No:235/A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16332/1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7052" r="595"/>
          <a:stretch/>
        </p:blipFill>
        <p:spPr>
          <a:xfrm>
            <a:off x="5220072" y="3861048"/>
            <a:ext cx="3672408" cy="2625839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2397163">
            <a:off x="3143978" y="478976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52" y="3861048"/>
            <a:ext cx="3578920" cy="2625839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6705379">
            <a:off x="3879049" y="4110089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52" y="1161491"/>
            <a:ext cx="7251328" cy="2699557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 rot="6999853">
            <a:off x="4818968" y="1998668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7751970">
            <a:off x="7833383" y="3466216"/>
            <a:ext cx="1238628" cy="449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" y="-27383"/>
            <a:ext cx="1656183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48929"/>
              </p:ext>
            </p:extLst>
          </p:nvPr>
        </p:nvGraphicFramePr>
        <p:xfrm>
          <a:off x="1643125" y="476672"/>
          <a:ext cx="7500875" cy="74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22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81357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50831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49567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83431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709604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748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Esentepe Mahallesi Girne</a:t>
                      </a: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Şehitler Caddesi No:125/A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16161/1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75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34" y="3734835"/>
            <a:ext cx="3779912" cy="2718136"/>
          </a:xfrm>
          <a:prstGeom prst="rect">
            <a:avLst/>
          </a:prstGeom>
        </p:spPr>
      </p:pic>
      <p:sp>
        <p:nvSpPr>
          <p:cNvPr id="12" name="Serbest Form 11"/>
          <p:cNvSpPr/>
          <p:nvPr/>
        </p:nvSpPr>
        <p:spPr>
          <a:xfrm>
            <a:off x="1969087" y="4580763"/>
            <a:ext cx="1415561" cy="1022960"/>
          </a:xfrm>
          <a:custGeom>
            <a:avLst/>
            <a:gdLst>
              <a:gd name="connsiteX0" fmla="*/ 1415561 w 1415561"/>
              <a:gd name="connsiteY0" fmla="*/ 79131 h 1468316"/>
              <a:gd name="connsiteX1" fmla="*/ 1406769 w 1415561"/>
              <a:gd name="connsiteY1" fmla="*/ 1468316 h 1468316"/>
              <a:gd name="connsiteX2" fmla="*/ 0 w 1415561"/>
              <a:gd name="connsiteY2" fmla="*/ 1441939 h 1468316"/>
              <a:gd name="connsiteX3" fmla="*/ 0 w 1415561"/>
              <a:gd name="connsiteY3" fmla="*/ 0 h 1468316"/>
              <a:gd name="connsiteX4" fmla="*/ 1415561 w 1415561"/>
              <a:gd name="connsiteY4" fmla="*/ 79131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561" h="1468316">
                <a:moveTo>
                  <a:pt x="1415561" y="79131"/>
                </a:moveTo>
                <a:cubicBezTo>
                  <a:pt x="1412630" y="542193"/>
                  <a:pt x="1409700" y="1005254"/>
                  <a:pt x="1406769" y="1468316"/>
                </a:cubicBezTo>
                <a:lnTo>
                  <a:pt x="0" y="1441939"/>
                </a:lnTo>
                <a:lnTo>
                  <a:pt x="0" y="0"/>
                </a:lnTo>
                <a:lnTo>
                  <a:pt x="1415561" y="79131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2397163">
            <a:off x="1209808" y="3884097"/>
            <a:ext cx="1238628" cy="449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34" y="1225353"/>
            <a:ext cx="7501866" cy="2509482"/>
          </a:xfrm>
          <a:prstGeom prst="rect">
            <a:avLst/>
          </a:prstGeom>
        </p:spPr>
      </p:pic>
      <p:sp>
        <p:nvSpPr>
          <p:cNvPr id="14" name="Sağ Ok 13"/>
          <p:cNvSpPr/>
          <p:nvPr/>
        </p:nvSpPr>
        <p:spPr>
          <a:xfrm rot="2397163">
            <a:off x="3402229" y="1693421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4888"/>
          <a:stretch/>
        </p:blipFill>
        <p:spPr>
          <a:xfrm>
            <a:off x="5039544" y="3734836"/>
            <a:ext cx="4104456" cy="2716986"/>
          </a:xfrm>
          <a:prstGeom prst="rect">
            <a:avLst/>
          </a:prstGeom>
        </p:spPr>
      </p:pic>
      <p:sp>
        <p:nvSpPr>
          <p:cNvPr id="16" name="Sağ Ok 15"/>
          <p:cNvSpPr/>
          <p:nvPr/>
        </p:nvSpPr>
        <p:spPr>
          <a:xfrm rot="2397163">
            <a:off x="4859753" y="3982090"/>
            <a:ext cx="1238628" cy="449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erbest Form 17"/>
          <p:cNvSpPr/>
          <p:nvPr/>
        </p:nvSpPr>
        <p:spPr>
          <a:xfrm>
            <a:off x="5376309" y="4776714"/>
            <a:ext cx="1925515" cy="981887"/>
          </a:xfrm>
          <a:custGeom>
            <a:avLst/>
            <a:gdLst>
              <a:gd name="connsiteX0" fmla="*/ 0 w 1925515"/>
              <a:gd name="connsiteY0" fmla="*/ 140677 h 1573823"/>
              <a:gd name="connsiteX1" fmla="*/ 879231 w 1925515"/>
              <a:gd name="connsiteY1" fmla="*/ 0 h 1573823"/>
              <a:gd name="connsiteX2" fmla="*/ 1925515 w 1925515"/>
              <a:gd name="connsiteY2" fmla="*/ 184638 h 1573823"/>
              <a:gd name="connsiteX3" fmla="*/ 1890346 w 1925515"/>
              <a:gd name="connsiteY3" fmla="*/ 1354015 h 1573823"/>
              <a:gd name="connsiteX4" fmla="*/ 861646 w 1925515"/>
              <a:gd name="connsiteY4" fmla="*/ 1573823 h 1573823"/>
              <a:gd name="connsiteX5" fmla="*/ 0 w 1925515"/>
              <a:gd name="connsiteY5" fmla="*/ 1274884 h 1573823"/>
              <a:gd name="connsiteX6" fmla="*/ 0 w 1925515"/>
              <a:gd name="connsiteY6" fmla="*/ 140677 h 15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515" h="1573823">
                <a:moveTo>
                  <a:pt x="0" y="140677"/>
                </a:moveTo>
                <a:lnTo>
                  <a:pt x="879231" y="0"/>
                </a:lnTo>
                <a:lnTo>
                  <a:pt x="1925515" y="184638"/>
                </a:lnTo>
                <a:lnTo>
                  <a:pt x="1890346" y="1354015"/>
                </a:lnTo>
                <a:lnTo>
                  <a:pt x="861646" y="1573823"/>
                </a:lnTo>
                <a:lnTo>
                  <a:pt x="0" y="1274884"/>
                </a:lnTo>
                <a:lnTo>
                  <a:pt x="0" y="140677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" y="-27383"/>
            <a:ext cx="1656183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81915"/>
              </p:ext>
            </p:extLst>
          </p:nvPr>
        </p:nvGraphicFramePr>
        <p:xfrm>
          <a:off x="1643125" y="404664"/>
          <a:ext cx="7500875" cy="75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22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81357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50831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49567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83431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709604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750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Esentepe Mahallesi Girne</a:t>
                      </a:r>
                      <a:r>
                        <a:rPr lang="tr-TR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Şehitler Caddesi No:125/B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16161/1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75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4.200.000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126.000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84" y="3734835"/>
            <a:ext cx="4074216" cy="2718501"/>
          </a:xfrm>
          <a:prstGeom prst="rect">
            <a:avLst/>
          </a:prstGeom>
        </p:spPr>
      </p:pic>
      <p:sp>
        <p:nvSpPr>
          <p:cNvPr id="10" name="Serbest Form 9"/>
          <p:cNvSpPr/>
          <p:nvPr/>
        </p:nvSpPr>
        <p:spPr>
          <a:xfrm>
            <a:off x="6118871" y="4797152"/>
            <a:ext cx="1925515" cy="981887"/>
          </a:xfrm>
          <a:custGeom>
            <a:avLst/>
            <a:gdLst>
              <a:gd name="connsiteX0" fmla="*/ 0 w 1925515"/>
              <a:gd name="connsiteY0" fmla="*/ 140677 h 1573823"/>
              <a:gd name="connsiteX1" fmla="*/ 879231 w 1925515"/>
              <a:gd name="connsiteY1" fmla="*/ 0 h 1573823"/>
              <a:gd name="connsiteX2" fmla="*/ 1925515 w 1925515"/>
              <a:gd name="connsiteY2" fmla="*/ 184638 h 1573823"/>
              <a:gd name="connsiteX3" fmla="*/ 1890346 w 1925515"/>
              <a:gd name="connsiteY3" fmla="*/ 1354015 h 1573823"/>
              <a:gd name="connsiteX4" fmla="*/ 861646 w 1925515"/>
              <a:gd name="connsiteY4" fmla="*/ 1573823 h 1573823"/>
              <a:gd name="connsiteX5" fmla="*/ 0 w 1925515"/>
              <a:gd name="connsiteY5" fmla="*/ 1274884 h 1573823"/>
              <a:gd name="connsiteX6" fmla="*/ 0 w 1925515"/>
              <a:gd name="connsiteY6" fmla="*/ 140677 h 157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515" h="1573823">
                <a:moveTo>
                  <a:pt x="0" y="140677"/>
                </a:moveTo>
                <a:lnTo>
                  <a:pt x="879231" y="0"/>
                </a:lnTo>
                <a:lnTo>
                  <a:pt x="1925515" y="184638"/>
                </a:lnTo>
                <a:lnTo>
                  <a:pt x="1890346" y="1354015"/>
                </a:lnTo>
                <a:lnTo>
                  <a:pt x="861646" y="1573823"/>
                </a:lnTo>
                <a:lnTo>
                  <a:pt x="0" y="1274884"/>
                </a:lnTo>
                <a:lnTo>
                  <a:pt x="0" y="140677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6906677">
            <a:off x="7658091" y="4291207"/>
            <a:ext cx="781275" cy="26027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 rot="20028501">
            <a:off x="2987253" y="5388244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34" y="1155148"/>
            <a:ext cx="7501866" cy="2579687"/>
          </a:xfrm>
          <a:prstGeom prst="rect">
            <a:avLst/>
          </a:prstGeom>
        </p:spPr>
      </p:pic>
      <p:sp>
        <p:nvSpPr>
          <p:cNvPr id="16" name="Sağ Ok 15"/>
          <p:cNvSpPr/>
          <p:nvPr/>
        </p:nvSpPr>
        <p:spPr>
          <a:xfrm rot="19603510">
            <a:off x="3242419" y="2483173"/>
            <a:ext cx="50405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34" y="3734835"/>
            <a:ext cx="3779912" cy="2718136"/>
          </a:xfrm>
          <a:prstGeom prst="rect">
            <a:avLst/>
          </a:prstGeom>
        </p:spPr>
      </p:pic>
      <p:sp>
        <p:nvSpPr>
          <p:cNvPr id="18" name="Serbest Form 17"/>
          <p:cNvSpPr/>
          <p:nvPr/>
        </p:nvSpPr>
        <p:spPr>
          <a:xfrm>
            <a:off x="3513106" y="4590872"/>
            <a:ext cx="1268721" cy="1022960"/>
          </a:xfrm>
          <a:custGeom>
            <a:avLst/>
            <a:gdLst>
              <a:gd name="connsiteX0" fmla="*/ 1415561 w 1415561"/>
              <a:gd name="connsiteY0" fmla="*/ 79131 h 1468316"/>
              <a:gd name="connsiteX1" fmla="*/ 1406769 w 1415561"/>
              <a:gd name="connsiteY1" fmla="*/ 1468316 h 1468316"/>
              <a:gd name="connsiteX2" fmla="*/ 0 w 1415561"/>
              <a:gd name="connsiteY2" fmla="*/ 1441939 h 1468316"/>
              <a:gd name="connsiteX3" fmla="*/ 0 w 1415561"/>
              <a:gd name="connsiteY3" fmla="*/ 0 h 1468316"/>
              <a:gd name="connsiteX4" fmla="*/ 1415561 w 1415561"/>
              <a:gd name="connsiteY4" fmla="*/ 79131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561" h="1468316">
                <a:moveTo>
                  <a:pt x="1415561" y="79131"/>
                </a:moveTo>
                <a:cubicBezTo>
                  <a:pt x="1412630" y="542193"/>
                  <a:pt x="1409700" y="1005254"/>
                  <a:pt x="1406769" y="1468316"/>
                </a:cubicBezTo>
                <a:lnTo>
                  <a:pt x="0" y="1441939"/>
                </a:lnTo>
                <a:lnTo>
                  <a:pt x="0" y="0"/>
                </a:lnTo>
                <a:lnTo>
                  <a:pt x="1415561" y="79131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ağ Ok 18"/>
          <p:cNvSpPr/>
          <p:nvPr/>
        </p:nvSpPr>
        <p:spPr>
          <a:xfrm rot="6953152">
            <a:off x="4554328" y="4039481"/>
            <a:ext cx="732393" cy="3105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" y="-27383"/>
            <a:ext cx="1656183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143</Words>
  <Application>Microsoft Office PowerPoint</Application>
  <PresentationFormat>Ekran Gösterisi (4:3)</PresentationFormat>
  <Paragraphs>73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Ahmet AK. KAHVECI</cp:lastModifiedBy>
  <cp:revision>233</cp:revision>
  <dcterms:created xsi:type="dcterms:W3CDTF">2019-12-30T18:53:07Z</dcterms:created>
  <dcterms:modified xsi:type="dcterms:W3CDTF">2024-07-03T08:26:56Z</dcterms:modified>
</cp:coreProperties>
</file>