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858" r:id="rId2"/>
    <p:sldId id="864" r:id="rId3"/>
    <p:sldId id="865" r:id="rId4"/>
    <p:sldId id="866" r:id="rId5"/>
    <p:sldId id="867" r:id="rId6"/>
    <p:sldId id="868" r:id="rId7"/>
    <p:sldId id="869" r:id="rId8"/>
    <p:sldId id="870" r:id="rId9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8" autoAdjust="0"/>
    <p:restoredTop sz="95041" autoAdjust="0"/>
  </p:normalViewPr>
  <p:slideViewPr>
    <p:cSldViewPr>
      <p:cViewPr varScale="1">
        <p:scale>
          <a:sx n="146" d="100"/>
          <a:sy n="146" d="100"/>
        </p:scale>
        <p:origin x="75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27.12.2023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8903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12751/1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Umut Konağı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Mesken(2+1)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10351"/>
            <a:ext cx="5470598" cy="44313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" y="712146"/>
            <a:ext cx="3664376" cy="4431354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1187624" y="1203598"/>
            <a:ext cx="1371026" cy="502194"/>
          </a:xfrm>
          <a:custGeom>
            <a:avLst/>
            <a:gdLst>
              <a:gd name="connsiteX0" fmla="*/ 724988 w 1123406"/>
              <a:gd name="connsiteY0" fmla="*/ 195943 h 470263"/>
              <a:gd name="connsiteX1" fmla="*/ 0 w 1123406"/>
              <a:gd name="connsiteY1" fmla="*/ 418012 h 470263"/>
              <a:gd name="connsiteX2" fmla="*/ 19594 w 1123406"/>
              <a:gd name="connsiteY2" fmla="*/ 202475 h 470263"/>
              <a:gd name="connsiteX3" fmla="*/ 698863 w 1123406"/>
              <a:gd name="connsiteY3" fmla="*/ 0 h 470263"/>
              <a:gd name="connsiteX4" fmla="*/ 1123406 w 1123406"/>
              <a:gd name="connsiteY4" fmla="*/ 346166 h 470263"/>
              <a:gd name="connsiteX5" fmla="*/ 1103811 w 1123406"/>
              <a:gd name="connsiteY5" fmla="*/ 470263 h 470263"/>
              <a:gd name="connsiteX6" fmla="*/ 724988 w 1123406"/>
              <a:gd name="connsiteY6" fmla="*/ 195943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06" h="470263">
                <a:moveTo>
                  <a:pt x="724988" y="195943"/>
                </a:moveTo>
                <a:lnTo>
                  <a:pt x="0" y="418012"/>
                </a:lnTo>
                <a:lnTo>
                  <a:pt x="19594" y="202475"/>
                </a:lnTo>
                <a:lnTo>
                  <a:pt x="698863" y="0"/>
                </a:lnTo>
                <a:lnTo>
                  <a:pt x="1123406" y="346166"/>
                </a:lnTo>
                <a:lnTo>
                  <a:pt x="1103811" y="470263"/>
                </a:lnTo>
                <a:lnTo>
                  <a:pt x="724988" y="19594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5652120" y="3147814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5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1793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13105/1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1.960.000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50" y="702945"/>
            <a:ext cx="5514947" cy="44405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29049" cy="4448174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270000" y="3409950"/>
            <a:ext cx="857250" cy="387350"/>
          </a:xfrm>
          <a:custGeom>
            <a:avLst/>
            <a:gdLst>
              <a:gd name="connsiteX0" fmla="*/ 50800 w 857250"/>
              <a:gd name="connsiteY0" fmla="*/ 0 h 387350"/>
              <a:gd name="connsiteX1" fmla="*/ 844550 w 857250"/>
              <a:gd name="connsiteY1" fmla="*/ 44450 h 387350"/>
              <a:gd name="connsiteX2" fmla="*/ 857250 w 857250"/>
              <a:gd name="connsiteY2" fmla="*/ 387350 h 387350"/>
              <a:gd name="connsiteX3" fmla="*/ 0 w 857250"/>
              <a:gd name="connsiteY3" fmla="*/ 381000 h 387350"/>
              <a:gd name="connsiteX4" fmla="*/ 0 w 857250"/>
              <a:gd name="connsiteY4" fmla="*/ 323850 h 387350"/>
              <a:gd name="connsiteX5" fmla="*/ 50800 w 857250"/>
              <a:gd name="connsiteY5" fmla="*/ 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0" h="387350">
                <a:moveTo>
                  <a:pt x="50800" y="0"/>
                </a:moveTo>
                <a:lnTo>
                  <a:pt x="844550" y="44450"/>
                </a:lnTo>
                <a:lnTo>
                  <a:pt x="857250" y="387350"/>
                </a:lnTo>
                <a:lnTo>
                  <a:pt x="0" y="381000"/>
                </a:lnTo>
                <a:lnTo>
                  <a:pt x="0" y="323850"/>
                </a:lnTo>
                <a:lnTo>
                  <a:pt x="508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2411760" y="3363838"/>
            <a:ext cx="644550" cy="381000"/>
          </a:xfrm>
          <a:custGeom>
            <a:avLst/>
            <a:gdLst>
              <a:gd name="connsiteX0" fmla="*/ 6350 w 869950"/>
              <a:gd name="connsiteY0" fmla="*/ 0 h 381000"/>
              <a:gd name="connsiteX1" fmla="*/ 6350 w 869950"/>
              <a:gd name="connsiteY1" fmla="*/ 0 h 381000"/>
              <a:gd name="connsiteX2" fmla="*/ 88900 w 869950"/>
              <a:gd name="connsiteY2" fmla="*/ 6350 h 381000"/>
              <a:gd name="connsiteX3" fmla="*/ 819150 w 869950"/>
              <a:gd name="connsiteY3" fmla="*/ 12700 h 381000"/>
              <a:gd name="connsiteX4" fmla="*/ 825500 w 869950"/>
              <a:gd name="connsiteY4" fmla="*/ 107950 h 381000"/>
              <a:gd name="connsiteX5" fmla="*/ 869950 w 869950"/>
              <a:gd name="connsiteY5" fmla="*/ 381000 h 381000"/>
              <a:gd name="connsiteX6" fmla="*/ 0 w 869950"/>
              <a:gd name="connsiteY6" fmla="*/ 374650 h 381000"/>
              <a:gd name="connsiteX7" fmla="*/ 6350 w 86995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381000">
                <a:moveTo>
                  <a:pt x="6350" y="0"/>
                </a:moveTo>
                <a:lnTo>
                  <a:pt x="6350" y="0"/>
                </a:lnTo>
                <a:lnTo>
                  <a:pt x="88900" y="6350"/>
                </a:lnTo>
                <a:lnTo>
                  <a:pt x="819150" y="12700"/>
                </a:lnTo>
                <a:cubicBezTo>
                  <a:pt x="826902" y="82472"/>
                  <a:pt x="825500" y="50683"/>
                  <a:pt x="825500" y="107950"/>
                </a:cubicBezTo>
                <a:lnTo>
                  <a:pt x="869950" y="38100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6444208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2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68890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13105/1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Malazgirt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1.180.000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10351"/>
            <a:ext cx="5214784" cy="443314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" y="710352"/>
            <a:ext cx="3907058" cy="4427294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47664" y="3363838"/>
            <a:ext cx="1008112" cy="381000"/>
          </a:xfrm>
          <a:custGeom>
            <a:avLst/>
            <a:gdLst>
              <a:gd name="connsiteX0" fmla="*/ 6350 w 869950"/>
              <a:gd name="connsiteY0" fmla="*/ 0 h 381000"/>
              <a:gd name="connsiteX1" fmla="*/ 6350 w 869950"/>
              <a:gd name="connsiteY1" fmla="*/ 0 h 381000"/>
              <a:gd name="connsiteX2" fmla="*/ 88900 w 869950"/>
              <a:gd name="connsiteY2" fmla="*/ 6350 h 381000"/>
              <a:gd name="connsiteX3" fmla="*/ 819150 w 869950"/>
              <a:gd name="connsiteY3" fmla="*/ 12700 h 381000"/>
              <a:gd name="connsiteX4" fmla="*/ 825500 w 869950"/>
              <a:gd name="connsiteY4" fmla="*/ 107950 h 381000"/>
              <a:gd name="connsiteX5" fmla="*/ 869950 w 869950"/>
              <a:gd name="connsiteY5" fmla="*/ 381000 h 381000"/>
              <a:gd name="connsiteX6" fmla="*/ 0 w 869950"/>
              <a:gd name="connsiteY6" fmla="*/ 374650 h 381000"/>
              <a:gd name="connsiteX7" fmla="*/ 6350 w 869950"/>
              <a:gd name="connsiteY7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381000">
                <a:moveTo>
                  <a:pt x="6350" y="0"/>
                </a:moveTo>
                <a:lnTo>
                  <a:pt x="6350" y="0"/>
                </a:lnTo>
                <a:lnTo>
                  <a:pt x="88900" y="6350"/>
                </a:lnTo>
                <a:lnTo>
                  <a:pt x="819150" y="12700"/>
                </a:lnTo>
                <a:cubicBezTo>
                  <a:pt x="826902" y="82472"/>
                  <a:pt x="825500" y="50683"/>
                  <a:pt x="825500" y="107950"/>
                </a:cubicBezTo>
                <a:lnTo>
                  <a:pt x="869950" y="381000"/>
                </a:lnTo>
                <a:lnTo>
                  <a:pt x="0" y="374650"/>
                </a:lnTo>
                <a:lnTo>
                  <a:pt x="63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516216" y="3075806"/>
            <a:ext cx="14401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7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91819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Kazımkarabekir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13103/2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Erciyes Park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11" y="710351"/>
            <a:ext cx="5404988" cy="44140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750115" cy="4414098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1547664" y="3507854"/>
            <a:ext cx="1136650" cy="406400"/>
          </a:xfrm>
          <a:custGeom>
            <a:avLst/>
            <a:gdLst>
              <a:gd name="connsiteX0" fmla="*/ 31750 w 1136650"/>
              <a:gd name="connsiteY0" fmla="*/ 0 h 406400"/>
              <a:gd name="connsiteX1" fmla="*/ 31750 w 1136650"/>
              <a:gd name="connsiteY1" fmla="*/ 0 h 406400"/>
              <a:gd name="connsiteX2" fmla="*/ 0 w 1136650"/>
              <a:gd name="connsiteY2" fmla="*/ 393700 h 406400"/>
              <a:gd name="connsiteX3" fmla="*/ 1136650 w 1136650"/>
              <a:gd name="connsiteY3" fmla="*/ 406400 h 406400"/>
              <a:gd name="connsiteX4" fmla="*/ 1130300 w 1136650"/>
              <a:gd name="connsiteY4" fmla="*/ 330200 h 406400"/>
              <a:gd name="connsiteX5" fmla="*/ 1104900 w 1136650"/>
              <a:gd name="connsiteY5" fmla="*/ 25400 h 406400"/>
              <a:gd name="connsiteX6" fmla="*/ 31750 w 1136650"/>
              <a:gd name="connsiteY6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650" h="406400">
                <a:moveTo>
                  <a:pt x="31750" y="0"/>
                </a:moveTo>
                <a:lnTo>
                  <a:pt x="31750" y="0"/>
                </a:lnTo>
                <a:lnTo>
                  <a:pt x="0" y="393700"/>
                </a:lnTo>
                <a:lnTo>
                  <a:pt x="1136650" y="406400"/>
                </a:lnTo>
                <a:lnTo>
                  <a:pt x="1130300" y="330200"/>
                </a:lnTo>
                <a:lnTo>
                  <a:pt x="1104900" y="25400"/>
                </a:lnTo>
                <a:lnTo>
                  <a:pt x="3175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2139702"/>
            <a:ext cx="144016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11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9861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9" y="710351"/>
            <a:ext cx="5470598" cy="44331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1"/>
            <a:ext cx="3678599" cy="44331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82914" y="3385978"/>
            <a:ext cx="7094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6012160" y="3219822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95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0460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00" y="710351"/>
            <a:ext cx="5470598" cy="44331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673400" cy="44331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11760" y="3579862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940152" y="3291830"/>
            <a:ext cx="144016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58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07516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Cephe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09" y="709745"/>
            <a:ext cx="5364086" cy="44337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743"/>
            <a:ext cx="3779912" cy="443375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71600" y="3435846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6084168" y="3435846"/>
            <a:ext cx="144016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85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50745"/>
              </p:ext>
            </p:extLst>
          </p:nvPr>
        </p:nvGraphicFramePr>
        <p:xfrm>
          <a:off x="0" y="15026"/>
          <a:ext cx="9143998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603">
                  <a:extLst>
                    <a:ext uri="{9D8B030D-6E8A-4147-A177-3AD203B41FA5}">
                      <a16:colId xmlns:a16="http://schemas.microsoft.com/office/drawing/2014/main" val="4038198021"/>
                    </a:ext>
                  </a:extLst>
                </a:gridCol>
                <a:gridCol w="1214744">
                  <a:extLst>
                    <a:ext uri="{9D8B030D-6E8A-4147-A177-3AD203B41FA5}">
                      <a16:colId xmlns:a16="http://schemas.microsoft.com/office/drawing/2014/main" val="2192043902"/>
                    </a:ext>
                  </a:extLst>
                </a:gridCol>
                <a:gridCol w="801967">
                  <a:extLst>
                    <a:ext uri="{9D8B030D-6E8A-4147-A177-3AD203B41FA5}">
                      <a16:colId xmlns:a16="http://schemas.microsoft.com/office/drawing/2014/main" val="868655232"/>
                    </a:ext>
                  </a:extLst>
                </a:gridCol>
                <a:gridCol w="1257987">
                  <a:extLst>
                    <a:ext uri="{9D8B030D-6E8A-4147-A177-3AD203B41FA5}">
                      <a16:colId xmlns:a16="http://schemas.microsoft.com/office/drawing/2014/main" val="1720045841"/>
                    </a:ext>
                  </a:extLst>
                </a:gridCol>
                <a:gridCol w="408846">
                  <a:extLst>
                    <a:ext uri="{9D8B030D-6E8A-4147-A177-3AD203B41FA5}">
                      <a16:colId xmlns:a16="http://schemas.microsoft.com/office/drawing/2014/main" val="3496874167"/>
                    </a:ext>
                  </a:extLst>
                </a:gridCol>
                <a:gridCol w="314497">
                  <a:extLst>
                    <a:ext uri="{9D8B030D-6E8A-4147-A177-3AD203B41FA5}">
                      <a16:colId xmlns:a16="http://schemas.microsoft.com/office/drawing/2014/main" val="1417589121"/>
                    </a:ext>
                  </a:extLst>
                </a:gridCol>
                <a:gridCol w="456020">
                  <a:extLst>
                    <a:ext uri="{9D8B030D-6E8A-4147-A177-3AD203B41FA5}">
                      <a16:colId xmlns:a16="http://schemas.microsoft.com/office/drawing/2014/main" val="1627281396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831976520"/>
                    </a:ext>
                  </a:extLst>
                </a:gridCol>
                <a:gridCol w="1085015">
                  <a:extLst>
                    <a:ext uri="{9D8B030D-6E8A-4147-A177-3AD203B41FA5}">
                      <a16:colId xmlns:a16="http://schemas.microsoft.com/office/drawing/2014/main" val="2987637600"/>
                    </a:ext>
                  </a:extLst>
                </a:gridCol>
                <a:gridCol w="723343">
                  <a:extLst>
                    <a:ext uri="{9D8B030D-6E8A-4147-A177-3AD203B41FA5}">
                      <a16:colId xmlns:a16="http://schemas.microsoft.com/office/drawing/2014/main" val="2669205049"/>
                    </a:ext>
                  </a:extLst>
                </a:gridCol>
                <a:gridCol w="1006390">
                  <a:extLst>
                    <a:ext uri="{9D8B030D-6E8A-4147-A177-3AD203B41FA5}">
                      <a16:colId xmlns:a16="http://schemas.microsoft.com/office/drawing/2014/main" val="3616449934"/>
                    </a:ext>
                  </a:extLst>
                </a:gridCol>
                <a:gridCol w="754793">
                  <a:extLst>
                    <a:ext uri="{9D8B030D-6E8A-4147-A177-3AD203B41FA5}">
                      <a16:colId xmlns:a16="http://schemas.microsoft.com/office/drawing/2014/main" val="1544282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Sıra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No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Mahalle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Ada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Parsel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Bina Adı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Blok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Kat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Daire</a:t>
                      </a:r>
                      <a:endParaRPr lang="tr-TR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Cephe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Taşınmaz  Cinsi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Alan (m2)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Muhammen Bedel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Geçici </a:t>
                      </a:r>
                      <a:br>
                        <a:rPr lang="tr-TR" sz="1000" u="none" strike="noStrike" dirty="0">
                          <a:effectLst/>
                        </a:rPr>
                      </a:br>
                      <a:r>
                        <a:rPr lang="tr-TR" sz="1000" u="none" strike="noStrike" dirty="0">
                          <a:effectLst/>
                        </a:rPr>
                        <a:t>Teminat</a:t>
                      </a:r>
                      <a:endParaRPr lang="tr-TR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86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Battalgazi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12655/4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İnci Konağı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 /B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İşyeri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624355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10351"/>
            <a:ext cx="5711318" cy="44331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352"/>
            <a:ext cx="3419872" cy="44331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83768" y="3507854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Aşağı Ok 5"/>
          <p:cNvSpPr/>
          <p:nvPr/>
        </p:nvSpPr>
        <p:spPr>
          <a:xfrm>
            <a:off x="5940152" y="3291830"/>
            <a:ext cx="144016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16008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7300</TotalTime>
  <Words>255</Words>
  <Application>Microsoft Office PowerPoint</Application>
  <PresentationFormat>Ekran Gösterisi (16:9)</PresentationFormat>
  <Paragraphs>192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Saban ST. TUFEK</cp:lastModifiedBy>
  <cp:revision>471</cp:revision>
  <dcterms:created xsi:type="dcterms:W3CDTF">2017-05-26T16:53:42Z</dcterms:created>
  <dcterms:modified xsi:type="dcterms:W3CDTF">2023-12-27T07:50:39Z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