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9" r:id="rId3"/>
    <p:sldId id="526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04" autoAdjust="0"/>
    <p:restoredTop sz="94464" autoAdjust="0"/>
  </p:normalViewPr>
  <p:slideViewPr>
    <p:cSldViewPr>
      <p:cViewPr varScale="1">
        <p:scale>
          <a:sx n="110" d="100"/>
          <a:sy n="110" d="100"/>
        </p:scale>
        <p:origin x="19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48"/>
    </p:cViewPr>
  </p:sorterViewPr>
  <p:notesViewPr>
    <p:cSldViewPr>
      <p:cViewPr varScale="1">
        <p:scale>
          <a:sx n="57" d="100"/>
          <a:sy n="57" d="100"/>
        </p:scale>
        <p:origin x="17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B75C7-D4C6-4003-896F-4355D1B0445A}" type="datetimeFigureOut">
              <a:rPr lang="tr-TR" smtClean="0"/>
              <a:t>9.11.2023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B0228-CF57-4664-90E2-C4A3D8A5D6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339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9.11.2023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Resim" descr="A4-Sunum-Ruhsat-Kap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Ruhsat-ve-Denetim-Müdürlüğü-İc-Say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4 Metin kutusu"/>
          <p:cNvSpPr txBox="1"/>
          <p:nvPr/>
        </p:nvSpPr>
        <p:spPr>
          <a:xfrm>
            <a:off x="2000232" y="357166"/>
            <a:ext cx="685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MÜLKİYETİ BELEDİYEMİZE AİT KİRALIK TAŞINMAZLAR</a:t>
            </a:r>
            <a:endParaRPr lang="tr-TR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604408"/>
              </p:ext>
            </p:extLst>
          </p:nvPr>
        </p:nvGraphicFramePr>
        <p:xfrm>
          <a:off x="1691680" y="855262"/>
          <a:ext cx="7166601" cy="31872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348">
                  <a:extLst>
                    <a:ext uri="{9D8B030D-6E8A-4147-A177-3AD203B41FA5}">
                      <a16:colId xmlns:a16="http://schemas.microsoft.com/office/drawing/2014/main" val="2827037144"/>
                    </a:ext>
                  </a:extLst>
                </a:gridCol>
                <a:gridCol w="2466319">
                  <a:extLst>
                    <a:ext uri="{9D8B030D-6E8A-4147-A177-3AD203B41FA5}">
                      <a16:colId xmlns:a16="http://schemas.microsoft.com/office/drawing/2014/main" val="3129838635"/>
                    </a:ext>
                  </a:extLst>
                </a:gridCol>
                <a:gridCol w="977185">
                  <a:extLst>
                    <a:ext uri="{9D8B030D-6E8A-4147-A177-3AD203B41FA5}">
                      <a16:colId xmlns:a16="http://schemas.microsoft.com/office/drawing/2014/main" val="2317242405"/>
                    </a:ext>
                  </a:extLst>
                </a:gridCol>
                <a:gridCol w="1099545">
                  <a:extLst>
                    <a:ext uri="{9D8B030D-6E8A-4147-A177-3AD203B41FA5}">
                      <a16:colId xmlns:a16="http://schemas.microsoft.com/office/drawing/2014/main" val="2655464984"/>
                    </a:ext>
                  </a:extLst>
                </a:gridCol>
                <a:gridCol w="429532">
                  <a:extLst>
                    <a:ext uri="{9D8B030D-6E8A-4147-A177-3AD203B41FA5}">
                      <a16:colId xmlns:a16="http://schemas.microsoft.com/office/drawing/2014/main" val="1231333178"/>
                    </a:ext>
                  </a:extLst>
                </a:gridCol>
                <a:gridCol w="1130691">
                  <a:extLst>
                    <a:ext uri="{9D8B030D-6E8A-4147-A177-3AD203B41FA5}">
                      <a16:colId xmlns:a16="http://schemas.microsoft.com/office/drawing/2014/main" val="2775702645"/>
                    </a:ext>
                  </a:extLst>
                </a:gridCol>
                <a:gridCol w="677981">
                  <a:extLst>
                    <a:ext uri="{9D8B030D-6E8A-4147-A177-3AD203B41FA5}">
                      <a16:colId xmlns:a16="http://schemas.microsoft.com/office/drawing/2014/main" val="918725267"/>
                    </a:ext>
                  </a:extLst>
                </a:gridCol>
              </a:tblGrid>
              <a:tr h="1902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Sıra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Mahalle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Ada</a:t>
                      </a:r>
                      <a:br>
                        <a:rPr lang="tr-TR" sz="1200">
                          <a:effectLst/>
                        </a:rPr>
                      </a:br>
                      <a:r>
                        <a:rPr lang="tr-TR" sz="1200">
                          <a:effectLst/>
                        </a:rPr>
                        <a:t> Parsel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Taşınmaz</a:t>
                      </a:r>
                      <a:br>
                        <a:rPr lang="tr-TR" sz="1200">
                          <a:effectLst/>
                        </a:rPr>
                      </a:br>
                      <a:r>
                        <a:rPr lang="tr-TR" sz="1200">
                          <a:effectLst/>
                        </a:rPr>
                        <a:t> Cinsi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Alan</a:t>
                      </a:r>
                      <a:br>
                        <a:rPr lang="tr-TR" sz="1200" dirty="0">
                          <a:effectLst/>
                        </a:rPr>
                      </a:br>
                      <a:r>
                        <a:rPr lang="tr-TR" sz="1200" dirty="0">
                          <a:effectLst/>
                        </a:rPr>
                        <a:t> (m2)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Muhammen</a:t>
                      </a:r>
                      <a:br>
                        <a:rPr lang="tr-TR" sz="1200">
                          <a:effectLst/>
                        </a:rPr>
                      </a:br>
                      <a:r>
                        <a:rPr lang="tr-TR" sz="1200">
                          <a:effectLst/>
                        </a:rPr>
                        <a:t> Bedel (10 Yıl)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Geçici </a:t>
                      </a:r>
                      <a:br>
                        <a:rPr lang="tr-TR" sz="1200">
                          <a:effectLst/>
                        </a:rPr>
                      </a:br>
                      <a:r>
                        <a:rPr lang="tr-TR" sz="1200">
                          <a:effectLst/>
                        </a:rPr>
                        <a:t>Teminat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9842019"/>
                  </a:ext>
                </a:extLst>
              </a:tr>
              <a:tr h="128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Yeniköy Mahallesi 1171. Sokak No:4/2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15241 / 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İşyeri (Eczane)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63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1.800.000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54.000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09062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Ruhsat-ve-Denetim-Müdürlüğü-İc-Say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0" r="1000" b="24588"/>
          <a:stretch/>
        </p:blipFill>
        <p:spPr>
          <a:xfrm>
            <a:off x="1663840" y="3572501"/>
            <a:ext cx="3397522" cy="2880835"/>
          </a:xfrm>
          <a:prstGeom prst="rect">
            <a:avLst/>
          </a:prstGeo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84617"/>
              </p:ext>
            </p:extLst>
          </p:nvPr>
        </p:nvGraphicFramePr>
        <p:xfrm>
          <a:off x="1643125" y="363786"/>
          <a:ext cx="7272275" cy="964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030">
                  <a:extLst>
                    <a:ext uri="{9D8B030D-6E8A-4147-A177-3AD203B41FA5}">
                      <a16:colId xmlns:a16="http://schemas.microsoft.com/office/drawing/2014/main" val="3335130117"/>
                    </a:ext>
                  </a:extLst>
                </a:gridCol>
                <a:gridCol w="2502686">
                  <a:extLst>
                    <a:ext uri="{9D8B030D-6E8A-4147-A177-3AD203B41FA5}">
                      <a16:colId xmlns:a16="http://schemas.microsoft.com/office/drawing/2014/main" val="165854926"/>
                    </a:ext>
                  </a:extLst>
                </a:gridCol>
                <a:gridCol w="991593">
                  <a:extLst>
                    <a:ext uri="{9D8B030D-6E8A-4147-A177-3AD203B41FA5}">
                      <a16:colId xmlns:a16="http://schemas.microsoft.com/office/drawing/2014/main" val="3466600866"/>
                    </a:ext>
                  </a:extLst>
                </a:gridCol>
                <a:gridCol w="1115758">
                  <a:extLst>
                    <a:ext uri="{9D8B030D-6E8A-4147-A177-3AD203B41FA5}">
                      <a16:colId xmlns:a16="http://schemas.microsoft.com/office/drawing/2014/main" val="1176640535"/>
                    </a:ext>
                  </a:extLst>
                </a:gridCol>
                <a:gridCol w="435866">
                  <a:extLst>
                    <a:ext uri="{9D8B030D-6E8A-4147-A177-3AD203B41FA5}">
                      <a16:colId xmlns:a16="http://schemas.microsoft.com/office/drawing/2014/main" val="2805245938"/>
                    </a:ext>
                  </a:extLst>
                </a:gridCol>
                <a:gridCol w="1147364">
                  <a:extLst>
                    <a:ext uri="{9D8B030D-6E8A-4147-A177-3AD203B41FA5}">
                      <a16:colId xmlns:a16="http://schemas.microsoft.com/office/drawing/2014/main" val="1686061666"/>
                    </a:ext>
                  </a:extLst>
                </a:gridCol>
                <a:gridCol w="687978">
                  <a:extLst>
                    <a:ext uri="{9D8B030D-6E8A-4147-A177-3AD203B41FA5}">
                      <a16:colId xmlns:a16="http://schemas.microsoft.com/office/drawing/2014/main" val="1091523425"/>
                    </a:ext>
                  </a:extLst>
                </a:gridCol>
              </a:tblGrid>
              <a:tr h="96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Yeniköy Mahallesi 1171. Sokak </a:t>
                      </a:r>
                      <a:r>
                        <a:rPr lang="tr-TR" sz="1200" dirty="0" smtClean="0">
                          <a:effectLst/>
                        </a:rPr>
                        <a:t>No:4/2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</a:rPr>
                        <a:t>15241 </a:t>
                      </a:r>
                      <a:r>
                        <a:rPr lang="tr-TR" sz="1200" dirty="0">
                          <a:effectLst/>
                        </a:rPr>
                        <a:t>/ 1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İşyeri (Eczane)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63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1.800.000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54.000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2539878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75" y="3572501"/>
            <a:ext cx="3843635" cy="2880835"/>
          </a:xfrm>
          <a:prstGeom prst="rect">
            <a:avLst/>
          </a:prstGeom>
        </p:spPr>
      </p:pic>
      <p:sp>
        <p:nvSpPr>
          <p:cNvPr id="9" name="Aşağı Ok 8"/>
          <p:cNvSpPr/>
          <p:nvPr/>
        </p:nvSpPr>
        <p:spPr>
          <a:xfrm rot="7895716">
            <a:off x="3492485" y="4858797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32" y="1324787"/>
            <a:ext cx="7272275" cy="2247714"/>
          </a:xfrm>
          <a:prstGeom prst="rect">
            <a:avLst/>
          </a:prstGeom>
        </p:spPr>
      </p:pic>
      <p:sp>
        <p:nvSpPr>
          <p:cNvPr id="11" name="Aşağı Ok 10"/>
          <p:cNvSpPr/>
          <p:nvPr/>
        </p:nvSpPr>
        <p:spPr>
          <a:xfrm rot="17735841">
            <a:off x="2016859" y="1476116"/>
            <a:ext cx="426963" cy="1097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19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46</Words>
  <Application>Microsoft Office PowerPoint</Application>
  <PresentationFormat>Ekran Gösterisi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Casper</dc:creator>
  <cp:lastModifiedBy>Saban ST. TUFEK</cp:lastModifiedBy>
  <cp:revision>226</cp:revision>
  <dcterms:created xsi:type="dcterms:W3CDTF">2019-12-30T18:53:07Z</dcterms:created>
  <dcterms:modified xsi:type="dcterms:W3CDTF">2023-11-09T12:42:34Z</dcterms:modified>
</cp:coreProperties>
</file>