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812" r:id="rId2"/>
    <p:sldId id="789" r:id="rId3"/>
    <p:sldId id="790" r:id="rId4"/>
    <p:sldId id="791" r:id="rId5"/>
    <p:sldId id="792" r:id="rId6"/>
    <p:sldId id="793" r:id="rId7"/>
    <p:sldId id="794" r:id="rId8"/>
    <p:sldId id="795" r:id="rId9"/>
    <p:sldId id="796" r:id="rId10"/>
    <p:sldId id="797" r:id="rId11"/>
    <p:sldId id="798" r:id="rId12"/>
    <p:sldId id="799" r:id="rId13"/>
    <p:sldId id="800" r:id="rId14"/>
    <p:sldId id="801" r:id="rId15"/>
    <p:sldId id="802" r:id="rId16"/>
    <p:sldId id="803" r:id="rId17"/>
    <p:sldId id="804" r:id="rId18"/>
    <p:sldId id="805" r:id="rId19"/>
    <p:sldId id="806" r:id="rId20"/>
    <p:sldId id="807" r:id="rId21"/>
    <p:sldId id="808" r:id="rId22"/>
    <p:sldId id="809" r:id="rId23"/>
    <p:sldId id="810" r:id="rId24"/>
    <p:sldId id="811" r:id="rId25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772" autoAdjust="0"/>
  </p:normalViewPr>
  <p:slideViewPr>
    <p:cSldViewPr>
      <p:cViewPr varScale="1">
        <p:scale>
          <a:sx n="141" d="100"/>
          <a:sy n="141" d="100"/>
        </p:scale>
        <p:origin x="97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76BD8-935A-4076-8E35-A8F4F5683A5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37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25.11.2022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likgazi.bel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59609"/>
              </p:ext>
            </p:extLst>
          </p:nvPr>
        </p:nvGraphicFramePr>
        <p:xfrm>
          <a:off x="-1" y="-2"/>
          <a:ext cx="9144000" cy="5143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961">
                  <a:extLst>
                    <a:ext uri="{9D8B030D-6E8A-4147-A177-3AD203B41FA5}">
                      <a16:colId xmlns:a16="http://schemas.microsoft.com/office/drawing/2014/main" val="1518662776"/>
                    </a:ext>
                  </a:extLst>
                </a:gridCol>
                <a:gridCol w="1796417">
                  <a:extLst>
                    <a:ext uri="{9D8B030D-6E8A-4147-A177-3AD203B41FA5}">
                      <a16:colId xmlns:a16="http://schemas.microsoft.com/office/drawing/2014/main" val="59067259"/>
                    </a:ext>
                  </a:extLst>
                </a:gridCol>
                <a:gridCol w="756284">
                  <a:extLst>
                    <a:ext uri="{9D8B030D-6E8A-4147-A177-3AD203B41FA5}">
                      <a16:colId xmlns:a16="http://schemas.microsoft.com/office/drawing/2014/main" val="1424392465"/>
                    </a:ext>
                  </a:extLst>
                </a:gridCol>
                <a:gridCol w="429579">
                  <a:extLst>
                    <a:ext uri="{9D8B030D-6E8A-4147-A177-3AD203B41FA5}">
                      <a16:colId xmlns:a16="http://schemas.microsoft.com/office/drawing/2014/main" val="931562983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862192885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1882793824"/>
                    </a:ext>
                  </a:extLst>
                </a:gridCol>
                <a:gridCol w="693421">
                  <a:extLst>
                    <a:ext uri="{9D8B030D-6E8A-4147-A177-3AD203B41FA5}">
                      <a16:colId xmlns:a16="http://schemas.microsoft.com/office/drawing/2014/main" val="4116771988"/>
                    </a:ext>
                  </a:extLst>
                </a:gridCol>
                <a:gridCol w="930591">
                  <a:extLst>
                    <a:ext uri="{9D8B030D-6E8A-4147-A177-3AD203B41FA5}">
                      <a16:colId xmlns:a16="http://schemas.microsoft.com/office/drawing/2014/main" val="1809429695"/>
                    </a:ext>
                  </a:extLst>
                </a:gridCol>
                <a:gridCol w="641031">
                  <a:extLst>
                    <a:ext uri="{9D8B030D-6E8A-4147-A177-3AD203B41FA5}">
                      <a16:colId xmlns:a16="http://schemas.microsoft.com/office/drawing/2014/main" val="322845454"/>
                    </a:ext>
                  </a:extLst>
                </a:gridCol>
                <a:gridCol w="1137284">
                  <a:extLst>
                    <a:ext uri="{9D8B030D-6E8A-4147-A177-3AD203B41FA5}">
                      <a16:colId xmlns:a16="http://schemas.microsoft.com/office/drawing/2014/main" val="2168388774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760609597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Sıra </a:t>
                      </a:r>
                      <a:br>
                        <a:rPr lang="tr-TR" sz="1000">
                          <a:effectLst/>
                        </a:rPr>
                      </a:br>
                      <a:r>
                        <a:rPr lang="tr-TR" sz="1000">
                          <a:effectLst/>
                        </a:rPr>
                        <a:t> No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Mahalle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Ada</a:t>
                      </a:r>
                      <a:br>
                        <a:rPr lang="tr-TR" sz="1000">
                          <a:effectLst/>
                        </a:rPr>
                      </a:br>
                      <a:r>
                        <a:rPr lang="tr-TR" sz="1000">
                          <a:effectLst/>
                        </a:rPr>
                        <a:t> Parsel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Kat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Blok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Bağımsız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Birim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Cephe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Taşınmaz </a:t>
                      </a:r>
                      <a:br>
                        <a:rPr lang="tr-TR" sz="1000">
                          <a:effectLst/>
                        </a:rPr>
                      </a:br>
                      <a:r>
                        <a:rPr lang="tr-TR" sz="1000">
                          <a:effectLst/>
                        </a:rPr>
                        <a:t>Cinsi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Alan</a:t>
                      </a:r>
                      <a:br>
                        <a:rPr lang="tr-TR" sz="1000">
                          <a:effectLst/>
                        </a:rPr>
                      </a:br>
                      <a:r>
                        <a:rPr lang="tr-TR" sz="1000">
                          <a:effectLst/>
                        </a:rPr>
                        <a:t>(m</a:t>
                      </a:r>
                      <a:r>
                        <a:rPr lang="tr-TR" sz="1000" baseline="30000">
                          <a:effectLst/>
                        </a:rPr>
                        <a:t>2</a:t>
                      </a:r>
                      <a:r>
                        <a:rPr lang="tr-TR" sz="1000">
                          <a:effectLst/>
                        </a:rPr>
                        <a:t>)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Muhammen</a:t>
                      </a:r>
                      <a:br>
                        <a:rPr lang="tr-TR" sz="1000">
                          <a:effectLst/>
                        </a:rPr>
                      </a:br>
                      <a:r>
                        <a:rPr lang="tr-TR" sz="1000">
                          <a:effectLst/>
                        </a:rPr>
                        <a:t> Bedel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Geçici </a:t>
                      </a:r>
                      <a:br>
                        <a:rPr lang="tr-TR" sz="1000">
                          <a:effectLst/>
                        </a:rPr>
                      </a:br>
                      <a:r>
                        <a:rPr lang="tr-TR" sz="1000">
                          <a:effectLst/>
                        </a:rPr>
                        <a:t>Teminat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301817632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Tacettinveli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5029/2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….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Büro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1.100.000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1299708697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Tacettinveli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5029/2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…..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Büro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1.200.000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204756749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Tacettinveli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5029/2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…..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Büro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1.100.000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590679777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Gülük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12523/1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…..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Büro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1.850.000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1606377609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Gülük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12523/1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…..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Büro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1.850.000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274765998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Gülük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5169/1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A-9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15.000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2711431348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Gülük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5169/1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A-8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490.000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15.000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400438453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Gülük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5169/1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A-7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15.000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396392121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Battalgazi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12655/4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80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1.200.000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392035312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Battalgazi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12655/4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81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1.150.000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188105055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Battalgazi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12751/1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F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1.750.000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321972885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Battalgazi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12751/1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F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116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1.950.000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422266192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Kazım Karabekir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13103/2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85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1.700.000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59661687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Kazım Karabekir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13103/2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1.850.000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1374031966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Kazım Karabekir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13103/2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1.450.000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8741206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Kazım Karabekir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13103/2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1.450.000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319982259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Kazım Karabekir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13103/2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GB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141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2.250.000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4214758288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Kazım Karabekir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13105/1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990.000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428183784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Kazım Karabekir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13105/1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1.750.000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68134297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Anbar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13053/1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159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1.590.000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196353707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Anbar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13053/1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110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1.100.000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742508008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Anbar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13052/1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Z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E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İşyeri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152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1.520.000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50.000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186" marR="17186" marT="0" marB="0" anchor="ctr"/>
                </a:tc>
                <a:extLst>
                  <a:ext uri="{0D108BD9-81ED-4DB2-BD59-A6C34878D82A}">
                    <a16:rowId xmlns:a16="http://schemas.microsoft.com/office/drawing/2014/main" val="14007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7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25602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12655/4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"/>
            <a:ext cx="5220072" cy="453834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827584" y="2379592"/>
            <a:ext cx="1532708" cy="1053737"/>
          </a:xfrm>
          <a:custGeom>
            <a:avLst/>
            <a:gdLst>
              <a:gd name="connsiteX0" fmla="*/ 17417 w 1532708"/>
              <a:gd name="connsiteY0" fmla="*/ 0 h 1053737"/>
              <a:gd name="connsiteX1" fmla="*/ 1532708 w 1532708"/>
              <a:gd name="connsiteY1" fmla="*/ 17417 h 1053737"/>
              <a:gd name="connsiteX2" fmla="*/ 1532708 w 1532708"/>
              <a:gd name="connsiteY2" fmla="*/ 113212 h 1053737"/>
              <a:gd name="connsiteX3" fmla="*/ 1532708 w 1532708"/>
              <a:gd name="connsiteY3" fmla="*/ 1018903 h 1053737"/>
              <a:gd name="connsiteX4" fmla="*/ 0 w 1532708"/>
              <a:gd name="connsiteY4" fmla="*/ 1053737 h 1053737"/>
              <a:gd name="connsiteX5" fmla="*/ 17417 w 1532708"/>
              <a:gd name="connsiteY5" fmla="*/ 0 h 105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2708" h="1053737">
                <a:moveTo>
                  <a:pt x="17417" y="0"/>
                </a:moveTo>
                <a:lnTo>
                  <a:pt x="1532708" y="17417"/>
                </a:lnTo>
                <a:lnTo>
                  <a:pt x="1532708" y="113212"/>
                </a:lnTo>
                <a:lnTo>
                  <a:pt x="1532708" y="1018903"/>
                </a:lnTo>
                <a:lnTo>
                  <a:pt x="0" y="1053737"/>
                </a:lnTo>
                <a:lnTo>
                  <a:pt x="17417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05155"/>
            <a:ext cx="3923928" cy="4538345"/>
          </a:xfrm>
          <a:prstGeom prst="rect">
            <a:avLst/>
          </a:prstGeom>
        </p:spPr>
      </p:pic>
      <p:sp>
        <p:nvSpPr>
          <p:cNvPr id="7" name="Aşağı Ok 6"/>
          <p:cNvSpPr/>
          <p:nvPr/>
        </p:nvSpPr>
        <p:spPr>
          <a:xfrm>
            <a:off x="6621631" y="3147814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0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23096"/>
              </p:ext>
            </p:extLst>
          </p:nvPr>
        </p:nvGraphicFramePr>
        <p:xfrm>
          <a:off x="0" y="0"/>
          <a:ext cx="9143999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8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5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Alan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(m2)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12655/4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4"/>
            <a:ext cx="5212161" cy="453834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2339752" y="2355726"/>
            <a:ext cx="2160240" cy="1008112"/>
          </a:xfrm>
          <a:custGeom>
            <a:avLst/>
            <a:gdLst>
              <a:gd name="connsiteX0" fmla="*/ 0 w 2046514"/>
              <a:gd name="connsiteY0" fmla="*/ 78377 h 940526"/>
              <a:gd name="connsiteX1" fmla="*/ 0 w 2046514"/>
              <a:gd name="connsiteY1" fmla="*/ 78377 h 940526"/>
              <a:gd name="connsiteX2" fmla="*/ 304800 w 2046514"/>
              <a:gd name="connsiteY2" fmla="*/ 78377 h 940526"/>
              <a:gd name="connsiteX3" fmla="*/ 2011680 w 2046514"/>
              <a:gd name="connsiteY3" fmla="*/ 0 h 940526"/>
              <a:gd name="connsiteX4" fmla="*/ 2046514 w 2046514"/>
              <a:gd name="connsiteY4" fmla="*/ 896983 h 940526"/>
              <a:gd name="connsiteX5" fmla="*/ 26126 w 2046514"/>
              <a:gd name="connsiteY5" fmla="*/ 940526 h 940526"/>
              <a:gd name="connsiteX6" fmla="*/ 0 w 2046514"/>
              <a:gd name="connsiteY6" fmla="*/ 78377 h 94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6514" h="940526">
                <a:moveTo>
                  <a:pt x="0" y="78377"/>
                </a:moveTo>
                <a:lnTo>
                  <a:pt x="0" y="78377"/>
                </a:lnTo>
                <a:lnTo>
                  <a:pt x="304800" y="78377"/>
                </a:lnTo>
                <a:lnTo>
                  <a:pt x="2011680" y="0"/>
                </a:lnTo>
                <a:lnTo>
                  <a:pt x="2046514" y="896983"/>
                </a:lnTo>
                <a:lnTo>
                  <a:pt x="26126" y="940526"/>
                </a:lnTo>
                <a:lnTo>
                  <a:pt x="0" y="7837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05155"/>
            <a:ext cx="3923927" cy="4538345"/>
          </a:xfrm>
          <a:prstGeom prst="rect">
            <a:avLst/>
          </a:prstGeom>
        </p:spPr>
      </p:pic>
      <p:sp>
        <p:nvSpPr>
          <p:cNvPr id="7" name="Aşağı Ok 6"/>
          <p:cNvSpPr/>
          <p:nvPr/>
        </p:nvSpPr>
        <p:spPr>
          <a:xfrm>
            <a:off x="6558217" y="3147814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1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87051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12751/1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78" y="624332"/>
            <a:ext cx="4538345" cy="44999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5154"/>
            <a:ext cx="4644008" cy="4538346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796136" y="257175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Serbest Form 8"/>
          <p:cNvSpPr/>
          <p:nvPr/>
        </p:nvSpPr>
        <p:spPr>
          <a:xfrm>
            <a:off x="1275184" y="4186335"/>
            <a:ext cx="1754155" cy="534955"/>
          </a:xfrm>
          <a:custGeom>
            <a:avLst/>
            <a:gdLst>
              <a:gd name="connsiteX0" fmla="*/ 1754155 w 1754155"/>
              <a:gd name="connsiteY0" fmla="*/ 87085 h 534955"/>
              <a:gd name="connsiteX1" fmla="*/ 1754155 w 1754155"/>
              <a:gd name="connsiteY1" fmla="*/ 510073 h 534955"/>
              <a:gd name="connsiteX2" fmla="*/ 1113453 w 1754155"/>
              <a:gd name="connsiteY2" fmla="*/ 534955 h 534955"/>
              <a:gd name="connsiteX3" fmla="*/ 671804 w 1754155"/>
              <a:gd name="connsiteY3" fmla="*/ 497632 h 534955"/>
              <a:gd name="connsiteX4" fmla="*/ 491412 w 1754155"/>
              <a:gd name="connsiteY4" fmla="*/ 522514 h 534955"/>
              <a:gd name="connsiteX5" fmla="*/ 0 w 1754155"/>
              <a:gd name="connsiteY5" fmla="*/ 478971 h 534955"/>
              <a:gd name="connsiteX6" fmla="*/ 49763 w 1754155"/>
              <a:gd name="connsiteY6" fmla="*/ 6220 h 534955"/>
              <a:gd name="connsiteX7" fmla="*/ 547396 w 1754155"/>
              <a:gd name="connsiteY7" fmla="*/ 12441 h 534955"/>
              <a:gd name="connsiteX8" fmla="*/ 678024 w 1754155"/>
              <a:gd name="connsiteY8" fmla="*/ 6220 h 534955"/>
              <a:gd name="connsiteX9" fmla="*/ 1132114 w 1754155"/>
              <a:gd name="connsiteY9" fmla="*/ 0 h 534955"/>
              <a:gd name="connsiteX10" fmla="*/ 1754155 w 1754155"/>
              <a:gd name="connsiteY10" fmla="*/ 87085 h 5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155" h="534955">
                <a:moveTo>
                  <a:pt x="1754155" y="87085"/>
                </a:moveTo>
                <a:lnTo>
                  <a:pt x="1754155" y="510073"/>
                </a:lnTo>
                <a:lnTo>
                  <a:pt x="1113453" y="534955"/>
                </a:lnTo>
                <a:lnTo>
                  <a:pt x="671804" y="497632"/>
                </a:lnTo>
                <a:lnTo>
                  <a:pt x="491412" y="522514"/>
                </a:lnTo>
                <a:lnTo>
                  <a:pt x="0" y="478971"/>
                </a:lnTo>
                <a:lnTo>
                  <a:pt x="49763" y="6220"/>
                </a:lnTo>
                <a:lnTo>
                  <a:pt x="547396" y="12441"/>
                </a:lnTo>
                <a:lnTo>
                  <a:pt x="678024" y="6220"/>
                </a:lnTo>
                <a:lnTo>
                  <a:pt x="1132114" y="0"/>
                </a:lnTo>
                <a:lnTo>
                  <a:pt x="1754155" y="8708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1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7143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12751/1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66" y="525390"/>
            <a:ext cx="4538345" cy="46978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79" y="605155"/>
            <a:ext cx="4446121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796136" y="262333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1474237" y="3844212"/>
            <a:ext cx="1449355" cy="410547"/>
          </a:xfrm>
          <a:custGeom>
            <a:avLst/>
            <a:gdLst>
              <a:gd name="connsiteX0" fmla="*/ 1424473 w 1449355"/>
              <a:gd name="connsiteY0" fmla="*/ 31102 h 410547"/>
              <a:gd name="connsiteX1" fmla="*/ 1449355 w 1449355"/>
              <a:gd name="connsiteY1" fmla="*/ 410547 h 410547"/>
              <a:gd name="connsiteX2" fmla="*/ 982824 w 1449355"/>
              <a:gd name="connsiteY2" fmla="*/ 410547 h 410547"/>
              <a:gd name="connsiteX3" fmla="*/ 454090 w 1449355"/>
              <a:gd name="connsiteY3" fmla="*/ 404327 h 410547"/>
              <a:gd name="connsiteX4" fmla="*/ 0 w 1449355"/>
              <a:gd name="connsiteY4" fmla="*/ 360784 h 410547"/>
              <a:gd name="connsiteX5" fmla="*/ 24881 w 1449355"/>
              <a:gd name="connsiteY5" fmla="*/ 0 h 410547"/>
              <a:gd name="connsiteX6" fmla="*/ 472751 w 1449355"/>
              <a:gd name="connsiteY6" fmla="*/ 18661 h 410547"/>
              <a:gd name="connsiteX7" fmla="*/ 895739 w 1449355"/>
              <a:gd name="connsiteY7" fmla="*/ 18661 h 410547"/>
              <a:gd name="connsiteX8" fmla="*/ 1001485 w 1449355"/>
              <a:gd name="connsiteY8" fmla="*/ 55984 h 410547"/>
              <a:gd name="connsiteX9" fmla="*/ 1424473 w 1449355"/>
              <a:gd name="connsiteY9" fmla="*/ 31102 h 4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9355" h="410547">
                <a:moveTo>
                  <a:pt x="1424473" y="31102"/>
                </a:moveTo>
                <a:lnTo>
                  <a:pt x="1449355" y="410547"/>
                </a:lnTo>
                <a:lnTo>
                  <a:pt x="982824" y="410547"/>
                </a:lnTo>
                <a:lnTo>
                  <a:pt x="454090" y="404327"/>
                </a:lnTo>
                <a:lnTo>
                  <a:pt x="0" y="360784"/>
                </a:lnTo>
                <a:lnTo>
                  <a:pt x="24881" y="0"/>
                </a:lnTo>
                <a:lnTo>
                  <a:pt x="472751" y="18661"/>
                </a:lnTo>
                <a:lnTo>
                  <a:pt x="895739" y="18661"/>
                </a:lnTo>
                <a:lnTo>
                  <a:pt x="1001485" y="55984"/>
                </a:lnTo>
                <a:lnTo>
                  <a:pt x="1424473" y="3110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1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78425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Alan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(m2)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38" y="520218"/>
            <a:ext cx="4546137" cy="4716017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2411760" y="4227934"/>
            <a:ext cx="1584176" cy="542108"/>
          </a:xfrm>
          <a:custGeom>
            <a:avLst/>
            <a:gdLst>
              <a:gd name="connsiteX0" fmla="*/ 19594 w 1358537"/>
              <a:gd name="connsiteY0" fmla="*/ 0 h 542108"/>
              <a:gd name="connsiteX1" fmla="*/ 1319348 w 1358537"/>
              <a:gd name="connsiteY1" fmla="*/ 45720 h 542108"/>
              <a:gd name="connsiteX2" fmla="*/ 1358537 w 1358537"/>
              <a:gd name="connsiteY2" fmla="*/ 542108 h 542108"/>
              <a:gd name="connsiteX3" fmla="*/ 0 w 1358537"/>
              <a:gd name="connsiteY3" fmla="*/ 515983 h 542108"/>
              <a:gd name="connsiteX4" fmla="*/ 19594 w 1358537"/>
              <a:gd name="connsiteY4" fmla="*/ 0 h 54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537" h="542108">
                <a:moveTo>
                  <a:pt x="19594" y="0"/>
                </a:moveTo>
                <a:lnTo>
                  <a:pt x="1319348" y="45720"/>
                </a:lnTo>
                <a:lnTo>
                  <a:pt x="1358537" y="542108"/>
                </a:lnTo>
                <a:lnTo>
                  <a:pt x="0" y="515983"/>
                </a:lnTo>
                <a:lnTo>
                  <a:pt x="19594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5155"/>
            <a:ext cx="4427984" cy="4546137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220072" y="163564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8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37834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Muhammen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Bedel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83" y="660336"/>
            <a:ext cx="4538345" cy="4427983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899592" y="4227934"/>
            <a:ext cx="1528354" cy="509451"/>
          </a:xfrm>
          <a:custGeom>
            <a:avLst/>
            <a:gdLst>
              <a:gd name="connsiteX0" fmla="*/ 515983 w 1528354"/>
              <a:gd name="connsiteY0" fmla="*/ 13063 h 509451"/>
              <a:gd name="connsiteX1" fmla="*/ 1521823 w 1528354"/>
              <a:gd name="connsiteY1" fmla="*/ 0 h 509451"/>
              <a:gd name="connsiteX2" fmla="*/ 1528354 w 1528354"/>
              <a:gd name="connsiteY2" fmla="*/ 463731 h 509451"/>
              <a:gd name="connsiteX3" fmla="*/ 529046 w 1528354"/>
              <a:gd name="connsiteY3" fmla="*/ 496388 h 509451"/>
              <a:gd name="connsiteX4" fmla="*/ 502920 w 1528354"/>
              <a:gd name="connsiteY4" fmla="*/ 509451 h 509451"/>
              <a:gd name="connsiteX5" fmla="*/ 0 w 1528354"/>
              <a:gd name="connsiteY5" fmla="*/ 450668 h 509451"/>
              <a:gd name="connsiteX6" fmla="*/ 32657 w 1528354"/>
              <a:gd name="connsiteY6" fmla="*/ 32657 h 509451"/>
              <a:gd name="connsiteX7" fmla="*/ 515983 w 1528354"/>
              <a:gd name="connsiteY7" fmla="*/ 13063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354" h="509451">
                <a:moveTo>
                  <a:pt x="515983" y="13063"/>
                </a:moveTo>
                <a:lnTo>
                  <a:pt x="1521823" y="0"/>
                </a:lnTo>
                <a:lnTo>
                  <a:pt x="1528354" y="463731"/>
                </a:lnTo>
                <a:lnTo>
                  <a:pt x="529046" y="496388"/>
                </a:lnTo>
                <a:lnTo>
                  <a:pt x="502920" y="509451"/>
                </a:lnTo>
                <a:lnTo>
                  <a:pt x="0" y="450668"/>
                </a:lnTo>
                <a:lnTo>
                  <a:pt x="32657" y="32657"/>
                </a:lnTo>
                <a:lnTo>
                  <a:pt x="515983" y="1306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97329"/>
            <a:ext cx="4716016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004048" y="166046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73480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35" y="516320"/>
            <a:ext cx="4538345" cy="47160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5154"/>
            <a:ext cx="4427984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724128" y="199568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1486678" y="4037045"/>
            <a:ext cx="2774302" cy="522514"/>
          </a:xfrm>
          <a:custGeom>
            <a:avLst/>
            <a:gdLst>
              <a:gd name="connsiteX0" fmla="*/ 0 w 2774302"/>
              <a:gd name="connsiteY0" fmla="*/ 0 h 522514"/>
              <a:gd name="connsiteX1" fmla="*/ 553616 w 2774302"/>
              <a:gd name="connsiteY1" fmla="*/ 18661 h 522514"/>
              <a:gd name="connsiteX2" fmla="*/ 845975 w 2774302"/>
              <a:gd name="connsiteY2" fmla="*/ 18661 h 522514"/>
              <a:gd name="connsiteX3" fmla="*/ 1667069 w 2774302"/>
              <a:gd name="connsiteY3" fmla="*/ 68424 h 522514"/>
              <a:gd name="connsiteX4" fmla="*/ 1959428 w 2774302"/>
              <a:gd name="connsiteY4" fmla="*/ 87086 h 522514"/>
              <a:gd name="connsiteX5" fmla="*/ 2730759 w 2774302"/>
              <a:gd name="connsiteY5" fmla="*/ 180392 h 522514"/>
              <a:gd name="connsiteX6" fmla="*/ 2774302 w 2774302"/>
              <a:gd name="connsiteY6" fmla="*/ 522514 h 522514"/>
              <a:gd name="connsiteX7" fmla="*/ 1996751 w 2774302"/>
              <a:gd name="connsiteY7" fmla="*/ 522514 h 522514"/>
              <a:gd name="connsiteX8" fmla="*/ 1642187 w 2774302"/>
              <a:gd name="connsiteY8" fmla="*/ 503853 h 522514"/>
              <a:gd name="connsiteX9" fmla="*/ 1331167 w 2774302"/>
              <a:gd name="connsiteY9" fmla="*/ 510073 h 522514"/>
              <a:gd name="connsiteX10" fmla="*/ 808653 w 2774302"/>
              <a:gd name="connsiteY10" fmla="*/ 466531 h 522514"/>
              <a:gd name="connsiteX11" fmla="*/ 503853 w 2774302"/>
              <a:gd name="connsiteY11" fmla="*/ 478971 h 522514"/>
              <a:gd name="connsiteX12" fmla="*/ 6220 w 2774302"/>
              <a:gd name="connsiteY12" fmla="*/ 416767 h 522514"/>
              <a:gd name="connsiteX13" fmla="*/ 0 w 2774302"/>
              <a:gd name="connsiteY13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302" h="522514">
                <a:moveTo>
                  <a:pt x="0" y="0"/>
                </a:moveTo>
                <a:lnTo>
                  <a:pt x="553616" y="18661"/>
                </a:lnTo>
                <a:lnTo>
                  <a:pt x="845975" y="18661"/>
                </a:lnTo>
                <a:lnTo>
                  <a:pt x="1667069" y="68424"/>
                </a:lnTo>
                <a:lnTo>
                  <a:pt x="1959428" y="87086"/>
                </a:lnTo>
                <a:lnTo>
                  <a:pt x="2730759" y="180392"/>
                </a:lnTo>
                <a:lnTo>
                  <a:pt x="2774302" y="522514"/>
                </a:lnTo>
                <a:lnTo>
                  <a:pt x="1996751" y="522514"/>
                </a:lnTo>
                <a:lnTo>
                  <a:pt x="1642187" y="503853"/>
                </a:lnTo>
                <a:lnTo>
                  <a:pt x="1331167" y="510073"/>
                </a:lnTo>
                <a:lnTo>
                  <a:pt x="808653" y="466531"/>
                </a:lnTo>
                <a:lnTo>
                  <a:pt x="503853" y="478971"/>
                </a:lnTo>
                <a:lnTo>
                  <a:pt x="6220" y="416767"/>
                </a:lnTo>
                <a:cubicBezTo>
                  <a:pt x="4147" y="277845"/>
                  <a:pt x="2073" y="138922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6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83295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838" y="480317"/>
            <a:ext cx="4538346" cy="47880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5155"/>
            <a:ext cx="4355976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940152" y="209344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3131840" y="4011910"/>
            <a:ext cx="880323" cy="379698"/>
          </a:xfrm>
          <a:custGeom>
            <a:avLst/>
            <a:gdLst>
              <a:gd name="connsiteX0" fmla="*/ 0 w 858416"/>
              <a:gd name="connsiteY0" fmla="*/ 0 h 385665"/>
              <a:gd name="connsiteX1" fmla="*/ 765110 w 858416"/>
              <a:gd name="connsiteY1" fmla="*/ 12441 h 385665"/>
              <a:gd name="connsiteX2" fmla="*/ 858416 w 858416"/>
              <a:gd name="connsiteY2" fmla="*/ 342122 h 385665"/>
              <a:gd name="connsiteX3" fmla="*/ 12441 w 858416"/>
              <a:gd name="connsiteY3" fmla="*/ 385665 h 385665"/>
              <a:gd name="connsiteX4" fmla="*/ 0 w 858416"/>
              <a:gd name="connsiteY4" fmla="*/ 0 h 38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16" h="385665">
                <a:moveTo>
                  <a:pt x="0" y="0"/>
                </a:moveTo>
                <a:lnTo>
                  <a:pt x="765110" y="12441"/>
                </a:lnTo>
                <a:lnTo>
                  <a:pt x="858416" y="342122"/>
                </a:lnTo>
                <a:lnTo>
                  <a:pt x="12441" y="38566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24656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347" y="715500"/>
            <a:ext cx="4513347" cy="42926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57" y="605155"/>
            <a:ext cx="4851343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508104" y="202050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715347" y="3987282"/>
            <a:ext cx="2114939" cy="460310"/>
          </a:xfrm>
          <a:custGeom>
            <a:avLst/>
            <a:gdLst>
              <a:gd name="connsiteX0" fmla="*/ 2077616 w 2114939"/>
              <a:gd name="connsiteY0" fmla="*/ 0 h 460310"/>
              <a:gd name="connsiteX1" fmla="*/ 2114939 w 2114939"/>
              <a:gd name="connsiteY1" fmla="*/ 391885 h 460310"/>
              <a:gd name="connsiteX2" fmla="*/ 1648408 w 2114939"/>
              <a:gd name="connsiteY2" fmla="*/ 429208 h 460310"/>
              <a:gd name="connsiteX3" fmla="*/ 1412033 w 2114939"/>
              <a:gd name="connsiteY3" fmla="*/ 398106 h 460310"/>
              <a:gd name="connsiteX4" fmla="*/ 933061 w 2114939"/>
              <a:gd name="connsiteY4" fmla="*/ 460310 h 460310"/>
              <a:gd name="connsiteX5" fmla="*/ 678024 w 2114939"/>
              <a:gd name="connsiteY5" fmla="*/ 422987 h 460310"/>
              <a:gd name="connsiteX6" fmla="*/ 317241 w 2114939"/>
              <a:gd name="connsiteY6" fmla="*/ 454089 h 460310"/>
              <a:gd name="connsiteX7" fmla="*/ 0 w 2114939"/>
              <a:gd name="connsiteY7" fmla="*/ 454089 h 460310"/>
              <a:gd name="connsiteX8" fmla="*/ 31102 w 2114939"/>
              <a:gd name="connsiteY8" fmla="*/ 111967 h 460310"/>
              <a:gd name="connsiteX9" fmla="*/ 367004 w 2114939"/>
              <a:gd name="connsiteY9" fmla="*/ 62204 h 460310"/>
              <a:gd name="connsiteX10" fmla="*/ 609600 w 2114939"/>
              <a:gd name="connsiteY10" fmla="*/ 31102 h 460310"/>
              <a:gd name="connsiteX11" fmla="*/ 727788 w 2114939"/>
              <a:gd name="connsiteY11" fmla="*/ 31102 h 460310"/>
              <a:gd name="connsiteX12" fmla="*/ 920620 w 2114939"/>
              <a:gd name="connsiteY12" fmla="*/ 37322 h 460310"/>
              <a:gd name="connsiteX13" fmla="*/ 1443135 w 2114939"/>
              <a:gd name="connsiteY13" fmla="*/ 37322 h 460310"/>
              <a:gd name="connsiteX14" fmla="*/ 1642188 w 2114939"/>
              <a:gd name="connsiteY14" fmla="*/ 12440 h 460310"/>
              <a:gd name="connsiteX15" fmla="*/ 2077616 w 2114939"/>
              <a:gd name="connsiteY15" fmla="*/ 0 h 46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4939" h="460310">
                <a:moveTo>
                  <a:pt x="2077616" y="0"/>
                </a:moveTo>
                <a:lnTo>
                  <a:pt x="2114939" y="391885"/>
                </a:lnTo>
                <a:lnTo>
                  <a:pt x="1648408" y="429208"/>
                </a:lnTo>
                <a:lnTo>
                  <a:pt x="1412033" y="398106"/>
                </a:lnTo>
                <a:lnTo>
                  <a:pt x="933061" y="460310"/>
                </a:lnTo>
                <a:lnTo>
                  <a:pt x="678024" y="422987"/>
                </a:lnTo>
                <a:lnTo>
                  <a:pt x="317241" y="454089"/>
                </a:lnTo>
                <a:lnTo>
                  <a:pt x="0" y="454089"/>
                </a:lnTo>
                <a:lnTo>
                  <a:pt x="31102" y="111967"/>
                </a:lnTo>
                <a:lnTo>
                  <a:pt x="367004" y="62204"/>
                </a:lnTo>
                <a:lnTo>
                  <a:pt x="609600" y="31102"/>
                </a:lnTo>
                <a:lnTo>
                  <a:pt x="727788" y="31102"/>
                </a:lnTo>
                <a:lnTo>
                  <a:pt x="920620" y="37322"/>
                </a:lnTo>
                <a:lnTo>
                  <a:pt x="1443135" y="37322"/>
                </a:lnTo>
                <a:lnTo>
                  <a:pt x="1642188" y="12440"/>
                </a:lnTo>
                <a:lnTo>
                  <a:pt x="2077616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2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38259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13105/1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6965" y="1118756"/>
            <a:ext cx="4534532" cy="3500602"/>
          </a:xfrm>
          <a:prstGeom prst="rect">
            <a:avLst/>
          </a:prstGeom>
        </p:spPr>
      </p:pic>
      <p:sp>
        <p:nvSpPr>
          <p:cNvPr id="3" name="Serbest Form 2"/>
          <p:cNvSpPr/>
          <p:nvPr/>
        </p:nvSpPr>
        <p:spPr>
          <a:xfrm>
            <a:off x="1619672" y="4083918"/>
            <a:ext cx="1567543" cy="600891"/>
          </a:xfrm>
          <a:custGeom>
            <a:avLst/>
            <a:gdLst>
              <a:gd name="connsiteX0" fmla="*/ 32657 w 1567543"/>
              <a:gd name="connsiteY0" fmla="*/ 65314 h 600891"/>
              <a:gd name="connsiteX1" fmla="*/ 953589 w 1567543"/>
              <a:gd name="connsiteY1" fmla="*/ 0 h 600891"/>
              <a:gd name="connsiteX2" fmla="*/ 1528355 w 1567543"/>
              <a:gd name="connsiteY2" fmla="*/ 176348 h 600891"/>
              <a:gd name="connsiteX3" fmla="*/ 1567543 w 1567543"/>
              <a:gd name="connsiteY3" fmla="*/ 600891 h 600891"/>
              <a:gd name="connsiteX4" fmla="*/ 1071155 w 1567543"/>
              <a:gd name="connsiteY4" fmla="*/ 600891 h 600891"/>
              <a:gd name="connsiteX5" fmla="*/ 0 w 1567543"/>
              <a:gd name="connsiteY5" fmla="*/ 542108 h 600891"/>
              <a:gd name="connsiteX6" fmla="*/ 32657 w 1567543"/>
              <a:gd name="connsiteY6" fmla="*/ 65314 h 60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543" h="600891">
                <a:moveTo>
                  <a:pt x="32657" y="65314"/>
                </a:moveTo>
                <a:lnTo>
                  <a:pt x="953589" y="0"/>
                </a:lnTo>
                <a:lnTo>
                  <a:pt x="1528355" y="176348"/>
                </a:lnTo>
                <a:lnTo>
                  <a:pt x="1567543" y="600891"/>
                </a:lnTo>
                <a:lnTo>
                  <a:pt x="1071155" y="600891"/>
                </a:lnTo>
                <a:lnTo>
                  <a:pt x="0" y="542108"/>
                </a:lnTo>
                <a:cubicBezTo>
                  <a:pt x="2177" y="383177"/>
                  <a:pt x="4355" y="224245"/>
                  <a:pt x="32657" y="653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02" y="601791"/>
            <a:ext cx="5652120" cy="4531168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358576" y="1923678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2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756124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Tacettinveli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5029/2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….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Büro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65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1.100.000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25"/>
            <a:ext cx="5148063" cy="4552774"/>
          </a:xfrm>
          <a:prstGeom prst="rect">
            <a:avLst/>
          </a:prstGeom>
        </p:spPr>
      </p:pic>
      <p:sp>
        <p:nvSpPr>
          <p:cNvPr id="3" name="Serbest Form 2"/>
          <p:cNvSpPr/>
          <p:nvPr/>
        </p:nvSpPr>
        <p:spPr>
          <a:xfrm>
            <a:off x="2986259" y="2877210"/>
            <a:ext cx="545129" cy="400110"/>
          </a:xfrm>
          <a:custGeom>
            <a:avLst/>
            <a:gdLst>
              <a:gd name="connsiteX0" fmla="*/ 9604 w 545129"/>
              <a:gd name="connsiteY0" fmla="*/ 0 h 547815"/>
              <a:gd name="connsiteX1" fmla="*/ 9604 w 545129"/>
              <a:gd name="connsiteY1" fmla="*/ 0 h 547815"/>
              <a:gd name="connsiteX2" fmla="*/ 15620 w 545129"/>
              <a:gd name="connsiteY2" fmla="*/ 318837 h 547815"/>
              <a:gd name="connsiteX3" fmla="*/ 27652 w 545129"/>
              <a:gd name="connsiteY3" fmla="*/ 354931 h 547815"/>
              <a:gd name="connsiteX4" fmla="*/ 33667 w 545129"/>
              <a:gd name="connsiteY4" fmla="*/ 391026 h 547815"/>
              <a:gd name="connsiteX5" fmla="*/ 45699 w 545129"/>
              <a:gd name="connsiteY5" fmla="*/ 415089 h 547815"/>
              <a:gd name="connsiteX6" fmla="*/ 75778 w 545129"/>
              <a:gd name="connsiteY6" fmla="*/ 451184 h 547815"/>
              <a:gd name="connsiteX7" fmla="*/ 93825 w 545129"/>
              <a:gd name="connsiteY7" fmla="*/ 457200 h 547815"/>
              <a:gd name="connsiteX8" fmla="*/ 172030 w 545129"/>
              <a:gd name="connsiteY8" fmla="*/ 451184 h 547815"/>
              <a:gd name="connsiteX9" fmla="*/ 190078 w 545129"/>
              <a:gd name="connsiteY9" fmla="*/ 445168 h 547815"/>
              <a:gd name="connsiteX10" fmla="*/ 220157 w 545129"/>
              <a:gd name="connsiteY10" fmla="*/ 439153 h 547815"/>
              <a:gd name="connsiteX11" fmla="*/ 238204 w 545129"/>
              <a:gd name="connsiteY11" fmla="*/ 427121 h 547815"/>
              <a:gd name="connsiteX12" fmla="*/ 298362 w 545129"/>
              <a:gd name="connsiteY12" fmla="*/ 415089 h 547815"/>
              <a:gd name="connsiteX13" fmla="*/ 526962 w 545129"/>
              <a:gd name="connsiteY13" fmla="*/ 445168 h 547815"/>
              <a:gd name="connsiteX14" fmla="*/ 538994 w 545129"/>
              <a:gd name="connsiteY14" fmla="*/ 463216 h 547815"/>
              <a:gd name="connsiteX15" fmla="*/ 545009 w 545129"/>
              <a:gd name="connsiteY15" fmla="*/ 487279 h 547815"/>
              <a:gd name="connsiteX16" fmla="*/ 526962 w 545129"/>
              <a:gd name="connsiteY16" fmla="*/ 529389 h 547815"/>
              <a:gd name="connsiteX17" fmla="*/ 520946 w 545129"/>
              <a:gd name="connsiteY17" fmla="*/ 511342 h 547815"/>
              <a:gd name="connsiteX18" fmla="*/ 508915 w 545129"/>
              <a:gd name="connsiteY18" fmla="*/ 354931 h 547815"/>
              <a:gd name="connsiteX19" fmla="*/ 496883 w 545129"/>
              <a:gd name="connsiteY19" fmla="*/ 210553 h 547815"/>
              <a:gd name="connsiteX20" fmla="*/ 490867 w 545129"/>
              <a:gd name="connsiteY20" fmla="*/ 192505 h 547815"/>
              <a:gd name="connsiteX21" fmla="*/ 484852 w 545129"/>
              <a:gd name="connsiteY21" fmla="*/ 168442 h 547815"/>
              <a:gd name="connsiteX22" fmla="*/ 460788 w 545129"/>
              <a:gd name="connsiteY22" fmla="*/ 156410 h 547815"/>
              <a:gd name="connsiteX23" fmla="*/ 364536 w 545129"/>
              <a:gd name="connsiteY23" fmla="*/ 150395 h 547815"/>
              <a:gd name="connsiteX24" fmla="*/ 322425 w 545129"/>
              <a:gd name="connsiteY24" fmla="*/ 144379 h 547815"/>
              <a:gd name="connsiteX25" fmla="*/ 196094 w 545129"/>
              <a:gd name="connsiteY25" fmla="*/ 132347 h 547815"/>
              <a:gd name="connsiteX26" fmla="*/ 153983 w 545129"/>
              <a:gd name="connsiteY26" fmla="*/ 126331 h 547815"/>
              <a:gd name="connsiteX27" fmla="*/ 93825 w 545129"/>
              <a:gd name="connsiteY27" fmla="*/ 108284 h 547815"/>
              <a:gd name="connsiteX28" fmla="*/ 57730 w 545129"/>
              <a:gd name="connsiteY28" fmla="*/ 78205 h 547815"/>
              <a:gd name="connsiteX29" fmla="*/ 9604 w 545129"/>
              <a:gd name="connsiteY29" fmla="*/ 0 h 5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5129" h="547815">
                <a:moveTo>
                  <a:pt x="9604" y="0"/>
                </a:moveTo>
                <a:lnTo>
                  <a:pt x="9604" y="0"/>
                </a:lnTo>
                <a:cubicBezTo>
                  <a:pt x="-4998" y="131414"/>
                  <a:pt x="-2917" y="87128"/>
                  <a:pt x="15620" y="318837"/>
                </a:cubicBezTo>
                <a:cubicBezTo>
                  <a:pt x="16631" y="331479"/>
                  <a:pt x="23641" y="342900"/>
                  <a:pt x="27652" y="354931"/>
                </a:cubicBezTo>
                <a:cubicBezTo>
                  <a:pt x="29657" y="366963"/>
                  <a:pt x="30162" y="379343"/>
                  <a:pt x="33667" y="391026"/>
                </a:cubicBezTo>
                <a:cubicBezTo>
                  <a:pt x="36244" y="399616"/>
                  <a:pt x="41250" y="407303"/>
                  <a:pt x="45699" y="415089"/>
                </a:cubicBezTo>
                <a:cubicBezTo>
                  <a:pt x="52530" y="427043"/>
                  <a:pt x="64289" y="443525"/>
                  <a:pt x="75778" y="451184"/>
                </a:cubicBezTo>
                <a:cubicBezTo>
                  <a:pt x="81054" y="454701"/>
                  <a:pt x="87809" y="455195"/>
                  <a:pt x="93825" y="457200"/>
                </a:cubicBezTo>
                <a:cubicBezTo>
                  <a:pt x="119893" y="455195"/>
                  <a:pt x="146087" y="454427"/>
                  <a:pt x="172030" y="451184"/>
                </a:cubicBezTo>
                <a:cubicBezTo>
                  <a:pt x="178322" y="450397"/>
                  <a:pt x="183926" y="446706"/>
                  <a:pt x="190078" y="445168"/>
                </a:cubicBezTo>
                <a:cubicBezTo>
                  <a:pt x="199998" y="442688"/>
                  <a:pt x="210131" y="441158"/>
                  <a:pt x="220157" y="439153"/>
                </a:cubicBezTo>
                <a:cubicBezTo>
                  <a:pt x="226173" y="435142"/>
                  <a:pt x="231559" y="429969"/>
                  <a:pt x="238204" y="427121"/>
                </a:cubicBezTo>
                <a:cubicBezTo>
                  <a:pt x="249626" y="422226"/>
                  <a:pt x="290219" y="416446"/>
                  <a:pt x="298362" y="415089"/>
                </a:cubicBezTo>
                <a:cubicBezTo>
                  <a:pt x="498454" y="420806"/>
                  <a:pt x="469712" y="365018"/>
                  <a:pt x="526962" y="445168"/>
                </a:cubicBezTo>
                <a:cubicBezTo>
                  <a:pt x="531165" y="451052"/>
                  <a:pt x="534983" y="457200"/>
                  <a:pt x="538994" y="463216"/>
                </a:cubicBezTo>
                <a:cubicBezTo>
                  <a:pt x="540999" y="471237"/>
                  <a:pt x="545009" y="479011"/>
                  <a:pt x="545009" y="487279"/>
                </a:cubicBezTo>
                <a:cubicBezTo>
                  <a:pt x="545009" y="535757"/>
                  <a:pt x="547757" y="570977"/>
                  <a:pt x="526962" y="529389"/>
                </a:cubicBezTo>
                <a:cubicBezTo>
                  <a:pt x="524126" y="523717"/>
                  <a:pt x="522951" y="517358"/>
                  <a:pt x="520946" y="511342"/>
                </a:cubicBezTo>
                <a:cubicBezTo>
                  <a:pt x="508384" y="410853"/>
                  <a:pt x="520437" y="516235"/>
                  <a:pt x="508915" y="354931"/>
                </a:cubicBezTo>
                <a:cubicBezTo>
                  <a:pt x="505474" y="306761"/>
                  <a:pt x="502216" y="258550"/>
                  <a:pt x="496883" y="210553"/>
                </a:cubicBezTo>
                <a:cubicBezTo>
                  <a:pt x="496183" y="204250"/>
                  <a:pt x="492609" y="198602"/>
                  <a:pt x="490867" y="192505"/>
                </a:cubicBezTo>
                <a:cubicBezTo>
                  <a:pt x="488596" y="184555"/>
                  <a:pt x="490145" y="174794"/>
                  <a:pt x="484852" y="168442"/>
                </a:cubicBezTo>
                <a:cubicBezTo>
                  <a:pt x="479111" y="161552"/>
                  <a:pt x="469657" y="157740"/>
                  <a:pt x="460788" y="156410"/>
                </a:cubicBezTo>
                <a:cubicBezTo>
                  <a:pt x="428997" y="151641"/>
                  <a:pt x="396620" y="152400"/>
                  <a:pt x="364536" y="150395"/>
                </a:cubicBezTo>
                <a:cubicBezTo>
                  <a:pt x="350499" y="148390"/>
                  <a:pt x="336524" y="145890"/>
                  <a:pt x="322425" y="144379"/>
                </a:cubicBezTo>
                <a:cubicBezTo>
                  <a:pt x="280365" y="139872"/>
                  <a:pt x="237970" y="138329"/>
                  <a:pt x="196094" y="132347"/>
                </a:cubicBezTo>
                <a:lnTo>
                  <a:pt x="153983" y="126331"/>
                </a:lnTo>
                <a:cubicBezTo>
                  <a:pt x="110044" y="111686"/>
                  <a:pt x="130192" y="117376"/>
                  <a:pt x="93825" y="108284"/>
                </a:cubicBezTo>
                <a:cubicBezTo>
                  <a:pt x="74085" y="78673"/>
                  <a:pt x="91653" y="98559"/>
                  <a:pt x="57730" y="78205"/>
                </a:cubicBezTo>
                <a:cubicBezTo>
                  <a:pt x="-8646" y="38379"/>
                  <a:pt x="17625" y="13034"/>
                  <a:pt x="9604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Serbest Form 4"/>
          <p:cNvSpPr/>
          <p:nvPr/>
        </p:nvSpPr>
        <p:spPr>
          <a:xfrm>
            <a:off x="3783932" y="1221205"/>
            <a:ext cx="679784" cy="511342"/>
          </a:xfrm>
          <a:custGeom>
            <a:avLst/>
            <a:gdLst>
              <a:gd name="connsiteX0" fmla="*/ 252663 w 679784"/>
              <a:gd name="connsiteY0" fmla="*/ 192506 h 511342"/>
              <a:gd name="connsiteX1" fmla="*/ 252663 w 679784"/>
              <a:gd name="connsiteY1" fmla="*/ 192506 h 511342"/>
              <a:gd name="connsiteX2" fmla="*/ 288757 w 679784"/>
              <a:gd name="connsiteY2" fmla="*/ 240632 h 511342"/>
              <a:gd name="connsiteX3" fmla="*/ 294773 w 679784"/>
              <a:gd name="connsiteY3" fmla="*/ 312821 h 511342"/>
              <a:gd name="connsiteX4" fmla="*/ 306805 w 679784"/>
              <a:gd name="connsiteY4" fmla="*/ 463216 h 511342"/>
              <a:gd name="connsiteX5" fmla="*/ 403057 w 679784"/>
              <a:gd name="connsiteY5" fmla="*/ 451184 h 511342"/>
              <a:gd name="connsiteX6" fmla="*/ 505326 w 679784"/>
              <a:gd name="connsiteY6" fmla="*/ 439153 h 511342"/>
              <a:gd name="connsiteX7" fmla="*/ 547436 w 679784"/>
              <a:gd name="connsiteY7" fmla="*/ 427121 h 511342"/>
              <a:gd name="connsiteX8" fmla="*/ 613610 w 679784"/>
              <a:gd name="connsiteY8" fmla="*/ 415090 h 511342"/>
              <a:gd name="connsiteX9" fmla="*/ 673768 w 679784"/>
              <a:gd name="connsiteY9" fmla="*/ 403058 h 511342"/>
              <a:gd name="connsiteX10" fmla="*/ 679784 w 679784"/>
              <a:gd name="connsiteY10" fmla="*/ 366963 h 511342"/>
              <a:gd name="connsiteX11" fmla="*/ 661736 w 679784"/>
              <a:gd name="connsiteY11" fmla="*/ 288758 h 511342"/>
              <a:gd name="connsiteX12" fmla="*/ 631657 w 679784"/>
              <a:gd name="connsiteY12" fmla="*/ 252663 h 511342"/>
              <a:gd name="connsiteX13" fmla="*/ 619626 w 679784"/>
              <a:gd name="connsiteY13" fmla="*/ 234616 h 511342"/>
              <a:gd name="connsiteX14" fmla="*/ 595563 w 679784"/>
              <a:gd name="connsiteY14" fmla="*/ 180474 h 511342"/>
              <a:gd name="connsiteX15" fmla="*/ 577515 w 679784"/>
              <a:gd name="connsiteY15" fmla="*/ 126332 h 511342"/>
              <a:gd name="connsiteX16" fmla="*/ 553452 w 679784"/>
              <a:gd name="connsiteY16" fmla="*/ 90237 h 511342"/>
              <a:gd name="connsiteX17" fmla="*/ 523373 w 679784"/>
              <a:gd name="connsiteY17" fmla="*/ 42111 h 511342"/>
              <a:gd name="connsiteX18" fmla="*/ 505326 w 679784"/>
              <a:gd name="connsiteY18" fmla="*/ 24063 h 511342"/>
              <a:gd name="connsiteX19" fmla="*/ 457200 w 679784"/>
              <a:gd name="connsiteY19" fmla="*/ 0 h 511342"/>
              <a:gd name="connsiteX20" fmla="*/ 258679 w 679784"/>
              <a:gd name="connsiteY20" fmla="*/ 18048 h 511342"/>
              <a:gd name="connsiteX21" fmla="*/ 204536 w 679784"/>
              <a:gd name="connsiteY21" fmla="*/ 36095 h 511342"/>
              <a:gd name="connsiteX22" fmla="*/ 156410 w 679784"/>
              <a:gd name="connsiteY22" fmla="*/ 54142 h 511342"/>
              <a:gd name="connsiteX23" fmla="*/ 102268 w 679784"/>
              <a:gd name="connsiteY23" fmla="*/ 72190 h 511342"/>
              <a:gd name="connsiteX24" fmla="*/ 72189 w 679784"/>
              <a:gd name="connsiteY24" fmla="*/ 90237 h 511342"/>
              <a:gd name="connsiteX25" fmla="*/ 36094 w 679784"/>
              <a:gd name="connsiteY25" fmla="*/ 108284 h 511342"/>
              <a:gd name="connsiteX26" fmla="*/ 0 w 679784"/>
              <a:gd name="connsiteY26" fmla="*/ 126332 h 511342"/>
              <a:gd name="connsiteX27" fmla="*/ 312821 w 679784"/>
              <a:gd name="connsiteY27" fmla="*/ 511342 h 51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9784" h="511342">
                <a:moveTo>
                  <a:pt x="252663" y="192506"/>
                </a:moveTo>
                <a:lnTo>
                  <a:pt x="252663" y="192506"/>
                </a:lnTo>
                <a:cubicBezTo>
                  <a:pt x="264694" y="208548"/>
                  <a:pt x="282133" y="221705"/>
                  <a:pt x="288757" y="240632"/>
                </a:cubicBezTo>
                <a:cubicBezTo>
                  <a:pt x="296734" y="263423"/>
                  <a:pt x="293167" y="288728"/>
                  <a:pt x="294773" y="312821"/>
                </a:cubicBezTo>
                <a:cubicBezTo>
                  <a:pt x="304127" y="453120"/>
                  <a:pt x="294676" y="378315"/>
                  <a:pt x="306805" y="463216"/>
                </a:cubicBezTo>
                <a:lnTo>
                  <a:pt x="403057" y="451184"/>
                </a:lnTo>
                <a:cubicBezTo>
                  <a:pt x="473268" y="443384"/>
                  <a:pt x="439182" y="447421"/>
                  <a:pt x="505326" y="439153"/>
                </a:cubicBezTo>
                <a:cubicBezTo>
                  <a:pt x="525420" y="432454"/>
                  <a:pt x="524779" y="432156"/>
                  <a:pt x="547436" y="427121"/>
                </a:cubicBezTo>
                <a:cubicBezTo>
                  <a:pt x="585777" y="418601"/>
                  <a:pt x="571842" y="422922"/>
                  <a:pt x="613610" y="415090"/>
                </a:cubicBezTo>
                <a:cubicBezTo>
                  <a:pt x="633710" y="411321"/>
                  <a:pt x="673768" y="403058"/>
                  <a:pt x="673768" y="403058"/>
                </a:cubicBezTo>
                <a:cubicBezTo>
                  <a:pt x="675773" y="391026"/>
                  <a:pt x="679784" y="379161"/>
                  <a:pt x="679784" y="366963"/>
                </a:cubicBezTo>
                <a:cubicBezTo>
                  <a:pt x="679784" y="350361"/>
                  <a:pt x="667046" y="302033"/>
                  <a:pt x="661736" y="288758"/>
                </a:cubicBezTo>
                <a:cubicBezTo>
                  <a:pt x="654842" y="271523"/>
                  <a:pt x="643218" y="266537"/>
                  <a:pt x="631657" y="252663"/>
                </a:cubicBezTo>
                <a:cubicBezTo>
                  <a:pt x="627029" y="247109"/>
                  <a:pt x="623636" y="240632"/>
                  <a:pt x="619626" y="234616"/>
                </a:cubicBezTo>
                <a:cubicBezTo>
                  <a:pt x="604390" y="158440"/>
                  <a:pt x="626857" y="248277"/>
                  <a:pt x="595563" y="180474"/>
                </a:cubicBezTo>
                <a:cubicBezTo>
                  <a:pt x="587591" y="163201"/>
                  <a:pt x="585560" y="143571"/>
                  <a:pt x="577515" y="126332"/>
                </a:cubicBezTo>
                <a:cubicBezTo>
                  <a:pt x="571400" y="113228"/>
                  <a:pt x="560892" y="102637"/>
                  <a:pt x="553452" y="90237"/>
                </a:cubicBezTo>
                <a:cubicBezTo>
                  <a:pt x="550930" y="86034"/>
                  <a:pt x="529991" y="50053"/>
                  <a:pt x="523373" y="42111"/>
                </a:cubicBezTo>
                <a:cubicBezTo>
                  <a:pt x="517927" y="35575"/>
                  <a:pt x="512504" y="28631"/>
                  <a:pt x="505326" y="24063"/>
                </a:cubicBezTo>
                <a:cubicBezTo>
                  <a:pt x="490195" y="14434"/>
                  <a:pt x="457200" y="0"/>
                  <a:pt x="457200" y="0"/>
                </a:cubicBezTo>
                <a:cubicBezTo>
                  <a:pt x="391026" y="6016"/>
                  <a:pt x="324458" y="8651"/>
                  <a:pt x="258679" y="18048"/>
                </a:cubicBezTo>
                <a:cubicBezTo>
                  <a:pt x="239846" y="20738"/>
                  <a:pt x="222475" y="29764"/>
                  <a:pt x="204536" y="36095"/>
                </a:cubicBezTo>
                <a:cubicBezTo>
                  <a:pt x="188380" y="41797"/>
                  <a:pt x="172566" y="48440"/>
                  <a:pt x="156410" y="54142"/>
                </a:cubicBezTo>
                <a:cubicBezTo>
                  <a:pt x="138471" y="60474"/>
                  <a:pt x="119753" y="64696"/>
                  <a:pt x="102268" y="72190"/>
                </a:cubicBezTo>
                <a:cubicBezTo>
                  <a:pt x="91521" y="76796"/>
                  <a:pt x="82454" y="84638"/>
                  <a:pt x="72189" y="90237"/>
                </a:cubicBezTo>
                <a:cubicBezTo>
                  <a:pt x="60380" y="96678"/>
                  <a:pt x="48340" y="102718"/>
                  <a:pt x="36094" y="108284"/>
                </a:cubicBezTo>
                <a:cubicBezTo>
                  <a:pt x="113" y="124639"/>
                  <a:pt x="14509" y="111821"/>
                  <a:pt x="0" y="126332"/>
                </a:cubicBezTo>
                <a:lnTo>
                  <a:pt x="312821" y="511342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erbest Form 5"/>
          <p:cNvSpPr/>
          <p:nvPr/>
        </p:nvSpPr>
        <p:spPr>
          <a:xfrm>
            <a:off x="2989847" y="2845468"/>
            <a:ext cx="499311" cy="445569"/>
          </a:xfrm>
          <a:custGeom>
            <a:avLst/>
            <a:gdLst>
              <a:gd name="connsiteX0" fmla="*/ 6016 w 499311"/>
              <a:gd name="connsiteY0" fmla="*/ 0 h 445569"/>
              <a:gd name="connsiteX1" fmla="*/ 6016 w 499311"/>
              <a:gd name="connsiteY1" fmla="*/ 0 h 445569"/>
              <a:gd name="connsiteX2" fmla="*/ 24064 w 499311"/>
              <a:gd name="connsiteY2" fmla="*/ 54143 h 445569"/>
              <a:gd name="connsiteX3" fmla="*/ 24064 w 499311"/>
              <a:gd name="connsiteY3" fmla="*/ 342900 h 445569"/>
              <a:gd name="connsiteX4" fmla="*/ 54142 w 499311"/>
              <a:gd name="connsiteY4" fmla="*/ 354932 h 445569"/>
              <a:gd name="connsiteX5" fmla="*/ 90237 w 499311"/>
              <a:gd name="connsiteY5" fmla="*/ 360948 h 445569"/>
              <a:gd name="connsiteX6" fmla="*/ 156411 w 499311"/>
              <a:gd name="connsiteY6" fmla="*/ 372979 h 445569"/>
              <a:gd name="connsiteX7" fmla="*/ 246648 w 499311"/>
              <a:gd name="connsiteY7" fmla="*/ 378995 h 445569"/>
              <a:gd name="connsiteX8" fmla="*/ 300790 w 499311"/>
              <a:gd name="connsiteY8" fmla="*/ 391027 h 445569"/>
              <a:gd name="connsiteX9" fmla="*/ 342900 w 499311"/>
              <a:gd name="connsiteY9" fmla="*/ 403058 h 445569"/>
              <a:gd name="connsiteX10" fmla="*/ 366964 w 499311"/>
              <a:gd name="connsiteY10" fmla="*/ 409074 h 445569"/>
              <a:gd name="connsiteX11" fmla="*/ 385011 w 499311"/>
              <a:gd name="connsiteY11" fmla="*/ 421106 h 445569"/>
              <a:gd name="connsiteX12" fmla="*/ 427121 w 499311"/>
              <a:gd name="connsiteY12" fmla="*/ 433137 h 445569"/>
              <a:gd name="connsiteX13" fmla="*/ 499311 w 499311"/>
              <a:gd name="connsiteY13" fmla="*/ 445169 h 445569"/>
              <a:gd name="connsiteX14" fmla="*/ 499311 w 499311"/>
              <a:gd name="connsiteY14" fmla="*/ 445169 h 445569"/>
              <a:gd name="connsiteX15" fmla="*/ 493295 w 499311"/>
              <a:gd name="connsiteY15" fmla="*/ 252664 h 445569"/>
              <a:gd name="connsiteX16" fmla="*/ 457200 w 499311"/>
              <a:gd name="connsiteY16" fmla="*/ 228600 h 445569"/>
              <a:gd name="connsiteX17" fmla="*/ 433137 w 499311"/>
              <a:gd name="connsiteY17" fmla="*/ 216569 h 445569"/>
              <a:gd name="connsiteX18" fmla="*/ 360948 w 499311"/>
              <a:gd name="connsiteY18" fmla="*/ 204537 h 445569"/>
              <a:gd name="connsiteX19" fmla="*/ 258679 w 499311"/>
              <a:gd name="connsiteY19" fmla="*/ 192506 h 445569"/>
              <a:gd name="connsiteX20" fmla="*/ 210553 w 499311"/>
              <a:gd name="connsiteY20" fmla="*/ 180474 h 445569"/>
              <a:gd name="connsiteX21" fmla="*/ 192506 w 499311"/>
              <a:gd name="connsiteY21" fmla="*/ 168443 h 445569"/>
              <a:gd name="connsiteX22" fmla="*/ 132348 w 499311"/>
              <a:gd name="connsiteY22" fmla="*/ 156411 h 445569"/>
              <a:gd name="connsiteX23" fmla="*/ 114300 w 499311"/>
              <a:gd name="connsiteY23" fmla="*/ 144379 h 445569"/>
              <a:gd name="connsiteX24" fmla="*/ 72190 w 499311"/>
              <a:gd name="connsiteY24" fmla="*/ 132348 h 445569"/>
              <a:gd name="connsiteX25" fmla="*/ 54142 w 499311"/>
              <a:gd name="connsiteY25" fmla="*/ 114300 h 445569"/>
              <a:gd name="connsiteX26" fmla="*/ 18048 w 499311"/>
              <a:gd name="connsiteY26" fmla="*/ 102269 h 445569"/>
              <a:gd name="connsiteX27" fmla="*/ 0 w 499311"/>
              <a:gd name="connsiteY27" fmla="*/ 84221 h 445569"/>
              <a:gd name="connsiteX28" fmla="*/ 0 w 499311"/>
              <a:gd name="connsiteY28" fmla="*/ 84221 h 44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9311" h="445569">
                <a:moveTo>
                  <a:pt x="6016" y="0"/>
                </a:moveTo>
                <a:lnTo>
                  <a:pt x="6016" y="0"/>
                </a:lnTo>
                <a:cubicBezTo>
                  <a:pt x="12032" y="18048"/>
                  <a:pt x="23064" y="35145"/>
                  <a:pt x="24064" y="54143"/>
                </a:cubicBezTo>
                <a:cubicBezTo>
                  <a:pt x="25596" y="83252"/>
                  <a:pt x="9178" y="290799"/>
                  <a:pt x="24064" y="342900"/>
                </a:cubicBezTo>
                <a:cubicBezTo>
                  <a:pt x="27030" y="353283"/>
                  <a:pt x="43724" y="352091"/>
                  <a:pt x="54142" y="354932"/>
                </a:cubicBezTo>
                <a:cubicBezTo>
                  <a:pt x="65910" y="358142"/>
                  <a:pt x="78236" y="358766"/>
                  <a:pt x="90237" y="360948"/>
                </a:cubicBezTo>
                <a:cubicBezTo>
                  <a:pt x="109179" y="364392"/>
                  <a:pt x="137784" y="371205"/>
                  <a:pt x="156411" y="372979"/>
                </a:cubicBezTo>
                <a:cubicBezTo>
                  <a:pt x="186421" y="375837"/>
                  <a:pt x="216569" y="376990"/>
                  <a:pt x="246648" y="378995"/>
                </a:cubicBezTo>
                <a:cubicBezTo>
                  <a:pt x="281771" y="390703"/>
                  <a:pt x="247853" y="380439"/>
                  <a:pt x="300790" y="391027"/>
                </a:cubicBezTo>
                <a:cubicBezTo>
                  <a:pt x="332125" y="397294"/>
                  <a:pt x="316150" y="395416"/>
                  <a:pt x="342900" y="403058"/>
                </a:cubicBezTo>
                <a:cubicBezTo>
                  <a:pt x="350850" y="405329"/>
                  <a:pt x="358943" y="407069"/>
                  <a:pt x="366964" y="409074"/>
                </a:cubicBezTo>
                <a:cubicBezTo>
                  <a:pt x="372980" y="413085"/>
                  <a:pt x="378544" y="417873"/>
                  <a:pt x="385011" y="421106"/>
                </a:cubicBezTo>
                <a:cubicBezTo>
                  <a:pt x="395114" y="426157"/>
                  <a:pt x="417492" y="430248"/>
                  <a:pt x="427121" y="433137"/>
                </a:cubicBezTo>
                <a:cubicBezTo>
                  <a:pt x="479909" y="448974"/>
                  <a:pt x="445526" y="445169"/>
                  <a:pt x="499311" y="445169"/>
                </a:cubicBezTo>
                <a:lnTo>
                  <a:pt x="499311" y="445169"/>
                </a:lnTo>
                <a:cubicBezTo>
                  <a:pt x="497306" y="381001"/>
                  <a:pt x="498778" y="316629"/>
                  <a:pt x="493295" y="252664"/>
                </a:cubicBezTo>
                <a:cubicBezTo>
                  <a:pt x="491338" y="229837"/>
                  <a:pt x="471513" y="233967"/>
                  <a:pt x="457200" y="228600"/>
                </a:cubicBezTo>
                <a:cubicBezTo>
                  <a:pt x="448803" y="225451"/>
                  <a:pt x="441534" y="219718"/>
                  <a:pt x="433137" y="216569"/>
                </a:cubicBezTo>
                <a:cubicBezTo>
                  <a:pt x="412574" y="208858"/>
                  <a:pt x="379765" y="207225"/>
                  <a:pt x="360948" y="204537"/>
                </a:cubicBezTo>
                <a:cubicBezTo>
                  <a:pt x="276458" y="192467"/>
                  <a:pt x="385207" y="204007"/>
                  <a:pt x="258679" y="192506"/>
                </a:cubicBezTo>
                <a:cubicBezTo>
                  <a:pt x="242637" y="188495"/>
                  <a:pt x="224312" y="189646"/>
                  <a:pt x="210553" y="180474"/>
                </a:cubicBezTo>
                <a:cubicBezTo>
                  <a:pt x="204537" y="176464"/>
                  <a:pt x="199416" y="170569"/>
                  <a:pt x="192506" y="168443"/>
                </a:cubicBezTo>
                <a:cubicBezTo>
                  <a:pt x="172960" y="162429"/>
                  <a:pt x="132348" y="156411"/>
                  <a:pt x="132348" y="156411"/>
                </a:cubicBezTo>
                <a:cubicBezTo>
                  <a:pt x="126332" y="152400"/>
                  <a:pt x="120767" y="147612"/>
                  <a:pt x="114300" y="144379"/>
                </a:cubicBezTo>
                <a:cubicBezTo>
                  <a:pt x="105674" y="140066"/>
                  <a:pt x="79894" y="134274"/>
                  <a:pt x="72190" y="132348"/>
                </a:cubicBezTo>
                <a:cubicBezTo>
                  <a:pt x="66174" y="126332"/>
                  <a:pt x="61579" y="118432"/>
                  <a:pt x="54142" y="114300"/>
                </a:cubicBezTo>
                <a:cubicBezTo>
                  <a:pt x="43056" y="108141"/>
                  <a:pt x="18048" y="102269"/>
                  <a:pt x="18048" y="102269"/>
                </a:cubicBezTo>
                <a:cubicBezTo>
                  <a:pt x="4904" y="82552"/>
                  <a:pt x="13246" y="84221"/>
                  <a:pt x="0" y="84221"/>
                </a:cubicBezTo>
                <a:lnTo>
                  <a:pt x="0" y="8422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erbest Form 7"/>
          <p:cNvSpPr/>
          <p:nvPr/>
        </p:nvSpPr>
        <p:spPr>
          <a:xfrm>
            <a:off x="2986258" y="2715766"/>
            <a:ext cx="502900" cy="556823"/>
          </a:xfrm>
          <a:custGeom>
            <a:avLst/>
            <a:gdLst>
              <a:gd name="connsiteX0" fmla="*/ 391026 w 403057"/>
              <a:gd name="connsiteY0" fmla="*/ 168442 h 421105"/>
              <a:gd name="connsiteX1" fmla="*/ 403057 w 403057"/>
              <a:gd name="connsiteY1" fmla="*/ 421105 h 421105"/>
              <a:gd name="connsiteX2" fmla="*/ 6015 w 403057"/>
              <a:gd name="connsiteY2" fmla="*/ 300790 h 421105"/>
              <a:gd name="connsiteX3" fmla="*/ 0 w 403057"/>
              <a:gd name="connsiteY3" fmla="*/ 0 h 421105"/>
              <a:gd name="connsiteX4" fmla="*/ 391026 w 403057"/>
              <a:gd name="connsiteY4" fmla="*/ 168442 h 4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057" h="421105">
                <a:moveTo>
                  <a:pt x="391026" y="168442"/>
                </a:moveTo>
                <a:lnTo>
                  <a:pt x="403057" y="421105"/>
                </a:lnTo>
                <a:lnTo>
                  <a:pt x="6015" y="300790"/>
                </a:lnTo>
                <a:lnTo>
                  <a:pt x="0" y="0"/>
                </a:lnTo>
                <a:lnTo>
                  <a:pt x="391026" y="16844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95563"/>
            <a:ext cx="4104456" cy="4547936"/>
          </a:xfrm>
          <a:prstGeom prst="rect">
            <a:avLst/>
          </a:prstGeom>
        </p:spPr>
      </p:pic>
      <p:sp>
        <p:nvSpPr>
          <p:cNvPr id="10" name="Aşağı Ok 9"/>
          <p:cNvSpPr/>
          <p:nvPr/>
        </p:nvSpPr>
        <p:spPr>
          <a:xfrm>
            <a:off x="6372200" y="2643758"/>
            <a:ext cx="288032" cy="36004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7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66126"/>
              </p:ext>
            </p:extLst>
          </p:nvPr>
        </p:nvGraphicFramePr>
        <p:xfrm>
          <a:off x="0" y="0"/>
          <a:ext cx="9143999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8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5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13105/1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189" y="732343"/>
            <a:ext cx="4538346" cy="4283968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827584" y="4155926"/>
            <a:ext cx="1152128" cy="463731"/>
          </a:xfrm>
          <a:custGeom>
            <a:avLst/>
            <a:gdLst>
              <a:gd name="connsiteX0" fmla="*/ 97972 w 836023"/>
              <a:gd name="connsiteY0" fmla="*/ 45720 h 463731"/>
              <a:gd name="connsiteX1" fmla="*/ 97972 w 836023"/>
              <a:gd name="connsiteY1" fmla="*/ 45720 h 463731"/>
              <a:gd name="connsiteX2" fmla="*/ 836023 w 836023"/>
              <a:gd name="connsiteY2" fmla="*/ 0 h 463731"/>
              <a:gd name="connsiteX3" fmla="*/ 816429 w 836023"/>
              <a:gd name="connsiteY3" fmla="*/ 463731 h 463731"/>
              <a:gd name="connsiteX4" fmla="*/ 0 w 836023"/>
              <a:gd name="connsiteY4" fmla="*/ 450668 h 463731"/>
              <a:gd name="connsiteX5" fmla="*/ 97972 w 836023"/>
              <a:gd name="connsiteY5" fmla="*/ 45720 h 46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023" h="463731">
                <a:moveTo>
                  <a:pt x="97972" y="45720"/>
                </a:moveTo>
                <a:lnTo>
                  <a:pt x="97972" y="45720"/>
                </a:lnTo>
                <a:lnTo>
                  <a:pt x="836023" y="0"/>
                </a:lnTo>
                <a:lnTo>
                  <a:pt x="816429" y="463731"/>
                </a:lnTo>
                <a:lnTo>
                  <a:pt x="0" y="450668"/>
                </a:lnTo>
                <a:lnTo>
                  <a:pt x="97972" y="4572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05154"/>
            <a:ext cx="4860031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713983" y="199568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7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94461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Muhammen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Bedel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Anbar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13053/1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1.590.000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252" y="804791"/>
            <a:ext cx="4536000" cy="4126405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467544" y="3479879"/>
            <a:ext cx="1728192" cy="555171"/>
          </a:xfrm>
          <a:custGeom>
            <a:avLst/>
            <a:gdLst>
              <a:gd name="connsiteX0" fmla="*/ 39189 w 1463040"/>
              <a:gd name="connsiteY0" fmla="*/ 0 h 555171"/>
              <a:gd name="connsiteX1" fmla="*/ 39189 w 1463040"/>
              <a:gd name="connsiteY1" fmla="*/ 0 h 555171"/>
              <a:gd name="connsiteX2" fmla="*/ 97971 w 1463040"/>
              <a:gd name="connsiteY2" fmla="*/ 6531 h 555171"/>
              <a:gd name="connsiteX3" fmla="*/ 1463040 w 1463040"/>
              <a:gd name="connsiteY3" fmla="*/ 32657 h 555171"/>
              <a:gd name="connsiteX4" fmla="*/ 1449977 w 1463040"/>
              <a:gd name="connsiteY4" fmla="*/ 555171 h 555171"/>
              <a:gd name="connsiteX5" fmla="*/ 0 w 1463040"/>
              <a:gd name="connsiteY5" fmla="*/ 555171 h 555171"/>
              <a:gd name="connsiteX6" fmla="*/ 13063 w 1463040"/>
              <a:gd name="connsiteY6" fmla="*/ 496388 h 555171"/>
              <a:gd name="connsiteX7" fmla="*/ 39189 w 1463040"/>
              <a:gd name="connsiteY7" fmla="*/ 0 h 5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040" h="555171">
                <a:moveTo>
                  <a:pt x="39189" y="0"/>
                </a:moveTo>
                <a:lnTo>
                  <a:pt x="39189" y="0"/>
                </a:lnTo>
                <a:lnTo>
                  <a:pt x="97971" y="6531"/>
                </a:lnTo>
                <a:lnTo>
                  <a:pt x="1463040" y="32657"/>
                </a:lnTo>
                <a:lnTo>
                  <a:pt x="1449977" y="555171"/>
                </a:lnTo>
                <a:lnTo>
                  <a:pt x="0" y="555171"/>
                </a:lnTo>
                <a:lnTo>
                  <a:pt x="13063" y="496388"/>
                </a:lnTo>
                <a:lnTo>
                  <a:pt x="39189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99993"/>
            <a:ext cx="5004048" cy="4536000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464086" y="3003798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93540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Anbar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13053/1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606" y="758759"/>
            <a:ext cx="4545342" cy="4238135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2219922" y="3507854"/>
            <a:ext cx="1776014" cy="535577"/>
          </a:xfrm>
          <a:custGeom>
            <a:avLst/>
            <a:gdLst>
              <a:gd name="connsiteX0" fmla="*/ 0 w 1345474"/>
              <a:gd name="connsiteY0" fmla="*/ 0 h 535577"/>
              <a:gd name="connsiteX1" fmla="*/ 1273629 w 1345474"/>
              <a:gd name="connsiteY1" fmla="*/ 91440 h 535577"/>
              <a:gd name="connsiteX2" fmla="*/ 1345474 w 1345474"/>
              <a:gd name="connsiteY2" fmla="*/ 535577 h 535577"/>
              <a:gd name="connsiteX3" fmla="*/ 26126 w 1345474"/>
              <a:gd name="connsiteY3" fmla="*/ 529046 h 535577"/>
              <a:gd name="connsiteX4" fmla="*/ 0 w 1345474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474" h="535577">
                <a:moveTo>
                  <a:pt x="0" y="0"/>
                </a:moveTo>
                <a:lnTo>
                  <a:pt x="1273629" y="91440"/>
                </a:lnTo>
                <a:lnTo>
                  <a:pt x="1345474" y="535577"/>
                </a:lnTo>
                <a:lnTo>
                  <a:pt x="26126" y="529046"/>
                </a:lnTo>
                <a:cubicBezTo>
                  <a:pt x="23949" y="350520"/>
                  <a:pt x="21771" y="171994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35" y="605155"/>
            <a:ext cx="4905865" cy="4563886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531838" y="3003798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00521"/>
              </p:ext>
            </p:extLst>
          </p:nvPr>
        </p:nvGraphicFramePr>
        <p:xfrm>
          <a:off x="1" y="0"/>
          <a:ext cx="9143999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3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1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Anbar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13052/1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1.520.000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40" y="544814"/>
            <a:ext cx="4523327" cy="4644007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2051720" y="3723878"/>
            <a:ext cx="2304256" cy="576064"/>
          </a:xfrm>
          <a:custGeom>
            <a:avLst/>
            <a:gdLst>
              <a:gd name="connsiteX0" fmla="*/ 58783 w 1907177"/>
              <a:gd name="connsiteY0" fmla="*/ 0 h 476794"/>
              <a:gd name="connsiteX1" fmla="*/ 1867989 w 1907177"/>
              <a:gd name="connsiteY1" fmla="*/ 45720 h 476794"/>
              <a:gd name="connsiteX2" fmla="*/ 1907177 w 1907177"/>
              <a:gd name="connsiteY2" fmla="*/ 476794 h 476794"/>
              <a:gd name="connsiteX3" fmla="*/ 0 w 1907177"/>
              <a:gd name="connsiteY3" fmla="*/ 450668 h 476794"/>
              <a:gd name="connsiteX4" fmla="*/ 19594 w 1907177"/>
              <a:gd name="connsiteY4" fmla="*/ 398417 h 476794"/>
              <a:gd name="connsiteX5" fmla="*/ 32657 w 1907177"/>
              <a:gd name="connsiteY5" fmla="*/ 372291 h 476794"/>
              <a:gd name="connsiteX6" fmla="*/ 58783 w 1907177"/>
              <a:gd name="connsiteY6" fmla="*/ 0 h 4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177" h="476794">
                <a:moveTo>
                  <a:pt x="58783" y="0"/>
                </a:moveTo>
                <a:lnTo>
                  <a:pt x="1867989" y="45720"/>
                </a:lnTo>
                <a:lnTo>
                  <a:pt x="1907177" y="476794"/>
                </a:lnTo>
                <a:lnTo>
                  <a:pt x="0" y="450668"/>
                </a:lnTo>
                <a:cubicBezTo>
                  <a:pt x="6531" y="433251"/>
                  <a:pt x="12440" y="415587"/>
                  <a:pt x="19594" y="398417"/>
                </a:cubicBezTo>
                <a:cubicBezTo>
                  <a:pt x="23339" y="389429"/>
                  <a:pt x="32657" y="372291"/>
                  <a:pt x="32657" y="372291"/>
                </a:cubicBezTo>
                <a:lnTo>
                  <a:pt x="58783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5155"/>
            <a:ext cx="4503886" cy="4523327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444208" y="3579862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0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483518"/>
            <a:ext cx="8280920" cy="399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-63500" algn="l"/>
                <a:tab pos="190500" algn="l"/>
                <a:tab pos="3199765" algn="l"/>
              </a:tabLst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İhale 07 Aralık 2022 Çarşamba günü saat 15.00’de Belediyemiz Tiyatro Salonunda yapılacaktır. 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-63500" algn="l"/>
                <a:tab pos="190500" algn="l"/>
                <a:tab pos="3199765" algn="l"/>
              </a:tabLst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İhale katılımcılarından istenecek belgelerin listesi aşağıda sunulmuştur. B</a:t>
            </a: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elgelerin aslı yerine fotokopi yahut suretlerinin verilmesi halinde asıllarının ibraz edilmesi gerekmektedir.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 algn="just">
              <a:lnSpc>
                <a:spcPct val="115000"/>
              </a:lnSpc>
              <a:spcAft>
                <a:spcPts val="0"/>
              </a:spcAft>
            </a:pP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Açık Teklif Usulü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satılacak taşınmazların ihale katılımcılarından istenecek belgeler: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Gerçek Kişilerden</a:t>
            </a: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Belediyemize yatırmış oldukları geçici teminat makbuzu veya banka teminat mektubu, nüfus cüzdan fotokopisi ve adres bildirim belgesi,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tr-TR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Tüzel Kişilerden</a:t>
            </a: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Belediyemize yatırmış oldukları geçici teminat makbuzu veya banka teminat mektubu, ihaleye iştirak eden şirketin, şirketi temsil eden yetkili şahıs veya şahısların yetki belgesi ve imza sirkülerini,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17500" algn="l"/>
              </a:tabLst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İhale komisyonuna ibraz etmeleri gerekmektedir. 	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İhale Şartnamesi, Melikgazi Belediyesi Ruhsat ve Denetim Müdürlüğü’nden, </a:t>
            </a:r>
            <a:r>
              <a:rPr lang="tr-TR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www.melikgazi.bel.tr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sayfasından ve yapılı taşınmazlar ile ilgili bilgiler Kentsel Dönüşüm Müdürlüğü’nden temin edilebilir.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6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529142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Tacettinveli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5029/2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Büro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"/>
            <a:ext cx="5220072" cy="453834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Yuvarlatılmış Dikdörtgen 1"/>
          <p:cNvSpPr/>
          <p:nvPr/>
        </p:nvSpPr>
        <p:spPr>
          <a:xfrm>
            <a:off x="2411760" y="2643758"/>
            <a:ext cx="64807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3086100" y="1425742"/>
            <a:ext cx="661737" cy="427121"/>
          </a:xfrm>
          <a:custGeom>
            <a:avLst/>
            <a:gdLst>
              <a:gd name="connsiteX0" fmla="*/ 0 w 661737"/>
              <a:gd name="connsiteY0" fmla="*/ 84221 h 427121"/>
              <a:gd name="connsiteX1" fmla="*/ 0 w 661737"/>
              <a:gd name="connsiteY1" fmla="*/ 84221 h 427121"/>
              <a:gd name="connsiteX2" fmla="*/ 54142 w 661737"/>
              <a:gd name="connsiteY2" fmla="*/ 162426 h 427121"/>
              <a:gd name="connsiteX3" fmla="*/ 126332 w 661737"/>
              <a:gd name="connsiteY3" fmla="*/ 228600 h 427121"/>
              <a:gd name="connsiteX4" fmla="*/ 162426 w 661737"/>
              <a:gd name="connsiteY4" fmla="*/ 246647 h 427121"/>
              <a:gd name="connsiteX5" fmla="*/ 180474 w 661737"/>
              <a:gd name="connsiteY5" fmla="*/ 264695 h 427121"/>
              <a:gd name="connsiteX6" fmla="*/ 198521 w 661737"/>
              <a:gd name="connsiteY6" fmla="*/ 276726 h 427121"/>
              <a:gd name="connsiteX7" fmla="*/ 228600 w 661737"/>
              <a:gd name="connsiteY7" fmla="*/ 300790 h 427121"/>
              <a:gd name="connsiteX8" fmla="*/ 258679 w 661737"/>
              <a:gd name="connsiteY8" fmla="*/ 312821 h 427121"/>
              <a:gd name="connsiteX9" fmla="*/ 300789 w 661737"/>
              <a:gd name="connsiteY9" fmla="*/ 342900 h 427121"/>
              <a:gd name="connsiteX10" fmla="*/ 336884 w 661737"/>
              <a:gd name="connsiteY10" fmla="*/ 366963 h 427121"/>
              <a:gd name="connsiteX11" fmla="*/ 385011 w 661737"/>
              <a:gd name="connsiteY11" fmla="*/ 391026 h 427121"/>
              <a:gd name="connsiteX12" fmla="*/ 421105 w 661737"/>
              <a:gd name="connsiteY12" fmla="*/ 409074 h 427121"/>
              <a:gd name="connsiteX13" fmla="*/ 427121 w 661737"/>
              <a:gd name="connsiteY13" fmla="*/ 427121 h 427121"/>
              <a:gd name="connsiteX14" fmla="*/ 661737 w 661737"/>
              <a:gd name="connsiteY14" fmla="*/ 0 h 427121"/>
              <a:gd name="connsiteX15" fmla="*/ 649705 w 661737"/>
              <a:gd name="connsiteY15" fmla="*/ 120316 h 427121"/>
              <a:gd name="connsiteX16" fmla="*/ 631658 w 661737"/>
              <a:gd name="connsiteY16" fmla="*/ 150395 h 427121"/>
              <a:gd name="connsiteX17" fmla="*/ 601579 w 661737"/>
              <a:gd name="connsiteY17" fmla="*/ 216569 h 427121"/>
              <a:gd name="connsiteX18" fmla="*/ 583532 w 661737"/>
              <a:gd name="connsiteY18" fmla="*/ 240632 h 427121"/>
              <a:gd name="connsiteX19" fmla="*/ 559468 w 661737"/>
              <a:gd name="connsiteY19" fmla="*/ 294774 h 427121"/>
              <a:gd name="connsiteX20" fmla="*/ 535405 w 661737"/>
              <a:gd name="connsiteY20" fmla="*/ 330869 h 427121"/>
              <a:gd name="connsiteX21" fmla="*/ 541421 w 661737"/>
              <a:gd name="connsiteY21" fmla="*/ 391026 h 4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1737" h="427121">
                <a:moveTo>
                  <a:pt x="0" y="84221"/>
                </a:moveTo>
                <a:lnTo>
                  <a:pt x="0" y="84221"/>
                </a:lnTo>
                <a:cubicBezTo>
                  <a:pt x="18047" y="110289"/>
                  <a:pt x="31723" y="140007"/>
                  <a:pt x="54142" y="162426"/>
                </a:cubicBezTo>
                <a:cubicBezTo>
                  <a:pt x="73622" y="181906"/>
                  <a:pt x="101262" y="212646"/>
                  <a:pt x="126332" y="228600"/>
                </a:cubicBezTo>
                <a:cubicBezTo>
                  <a:pt x="137680" y="235822"/>
                  <a:pt x="151234" y="239185"/>
                  <a:pt x="162426" y="246647"/>
                </a:cubicBezTo>
                <a:cubicBezTo>
                  <a:pt x="169505" y="251366"/>
                  <a:pt x="173938" y="259248"/>
                  <a:pt x="180474" y="264695"/>
                </a:cubicBezTo>
                <a:cubicBezTo>
                  <a:pt x="186028" y="269323"/>
                  <a:pt x="192737" y="272388"/>
                  <a:pt x="198521" y="276726"/>
                </a:cubicBezTo>
                <a:cubicBezTo>
                  <a:pt x="208793" y="284430"/>
                  <a:pt x="217590" y="294184"/>
                  <a:pt x="228600" y="300790"/>
                </a:cubicBezTo>
                <a:cubicBezTo>
                  <a:pt x="237860" y="306346"/>
                  <a:pt x="249020" y="307992"/>
                  <a:pt x="258679" y="312821"/>
                </a:cubicBezTo>
                <a:cubicBezTo>
                  <a:pt x="268452" y="317708"/>
                  <a:pt x="293984" y="338136"/>
                  <a:pt x="300789" y="342900"/>
                </a:cubicBezTo>
                <a:cubicBezTo>
                  <a:pt x="312635" y="351192"/>
                  <a:pt x="323950" y="360496"/>
                  <a:pt x="336884" y="366963"/>
                </a:cubicBezTo>
                <a:cubicBezTo>
                  <a:pt x="352926" y="374984"/>
                  <a:pt x="370088" y="381077"/>
                  <a:pt x="385011" y="391026"/>
                </a:cubicBezTo>
                <a:cubicBezTo>
                  <a:pt x="408334" y="406576"/>
                  <a:pt x="396199" y="400772"/>
                  <a:pt x="421105" y="409074"/>
                </a:cubicBezTo>
                <a:lnTo>
                  <a:pt x="427121" y="427121"/>
                </a:lnTo>
                <a:lnTo>
                  <a:pt x="661737" y="0"/>
                </a:lnTo>
                <a:cubicBezTo>
                  <a:pt x="657726" y="40105"/>
                  <a:pt x="657610" y="80793"/>
                  <a:pt x="649705" y="120316"/>
                </a:cubicBezTo>
                <a:cubicBezTo>
                  <a:pt x="647412" y="131781"/>
                  <a:pt x="636887" y="139937"/>
                  <a:pt x="631658" y="150395"/>
                </a:cubicBezTo>
                <a:cubicBezTo>
                  <a:pt x="607457" y="198797"/>
                  <a:pt x="633390" y="163549"/>
                  <a:pt x="601579" y="216569"/>
                </a:cubicBezTo>
                <a:cubicBezTo>
                  <a:pt x="596421" y="225166"/>
                  <a:pt x="588846" y="232130"/>
                  <a:pt x="583532" y="240632"/>
                </a:cubicBezTo>
                <a:cubicBezTo>
                  <a:pt x="567584" y="266148"/>
                  <a:pt x="573730" y="266249"/>
                  <a:pt x="559468" y="294774"/>
                </a:cubicBezTo>
                <a:cubicBezTo>
                  <a:pt x="546463" y="320784"/>
                  <a:pt x="548112" y="318162"/>
                  <a:pt x="535405" y="330869"/>
                </a:cubicBezTo>
                <a:lnTo>
                  <a:pt x="541421" y="39102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erbest Form 6"/>
          <p:cNvSpPr/>
          <p:nvPr/>
        </p:nvSpPr>
        <p:spPr>
          <a:xfrm>
            <a:off x="3603458" y="1335505"/>
            <a:ext cx="860321" cy="1004637"/>
          </a:xfrm>
          <a:custGeom>
            <a:avLst/>
            <a:gdLst>
              <a:gd name="connsiteX0" fmla="*/ 403058 w 860321"/>
              <a:gd name="connsiteY0" fmla="*/ 48127 h 1004637"/>
              <a:gd name="connsiteX1" fmla="*/ 403058 w 860321"/>
              <a:gd name="connsiteY1" fmla="*/ 48127 h 1004637"/>
              <a:gd name="connsiteX2" fmla="*/ 421105 w 860321"/>
              <a:gd name="connsiteY2" fmla="*/ 96253 h 1004637"/>
              <a:gd name="connsiteX3" fmla="*/ 463216 w 860321"/>
              <a:gd name="connsiteY3" fmla="*/ 156411 h 1004637"/>
              <a:gd name="connsiteX4" fmla="*/ 487279 w 860321"/>
              <a:gd name="connsiteY4" fmla="*/ 216569 h 1004637"/>
              <a:gd name="connsiteX5" fmla="*/ 523374 w 860321"/>
              <a:gd name="connsiteY5" fmla="*/ 276727 h 1004637"/>
              <a:gd name="connsiteX6" fmla="*/ 589547 w 860321"/>
              <a:gd name="connsiteY6" fmla="*/ 403058 h 1004637"/>
              <a:gd name="connsiteX7" fmla="*/ 631658 w 860321"/>
              <a:gd name="connsiteY7" fmla="*/ 475248 h 1004637"/>
              <a:gd name="connsiteX8" fmla="*/ 649705 w 860321"/>
              <a:gd name="connsiteY8" fmla="*/ 541421 h 1004637"/>
              <a:gd name="connsiteX9" fmla="*/ 751974 w 860321"/>
              <a:gd name="connsiteY9" fmla="*/ 733927 h 1004637"/>
              <a:gd name="connsiteX10" fmla="*/ 776037 w 860321"/>
              <a:gd name="connsiteY10" fmla="*/ 782053 h 1004637"/>
              <a:gd name="connsiteX11" fmla="*/ 794084 w 860321"/>
              <a:gd name="connsiteY11" fmla="*/ 824163 h 1004637"/>
              <a:gd name="connsiteX12" fmla="*/ 818147 w 860321"/>
              <a:gd name="connsiteY12" fmla="*/ 860258 h 1004637"/>
              <a:gd name="connsiteX13" fmla="*/ 836195 w 860321"/>
              <a:gd name="connsiteY13" fmla="*/ 890337 h 1004637"/>
              <a:gd name="connsiteX14" fmla="*/ 860258 w 860321"/>
              <a:gd name="connsiteY14" fmla="*/ 932448 h 1004637"/>
              <a:gd name="connsiteX15" fmla="*/ 174458 w 860321"/>
              <a:gd name="connsiteY15" fmla="*/ 1004637 h 1004637"/>
              <a:gd name="connsiteX16" fmla="*/ 0 w 860321"/>
              <a:gd name="connsiteY16" fmla="*/ 204537 h 1004637"/>
              <a:gd name="connsiteX17" fmla="*/ 505326 w 860321"/>
              <a:gd name="connsiteY17" fmla="*/ 0 h 100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0321" h="1004637">
                <a:moveTo>
                  <a:pt x="403058" y="48127"/>
                </a:moveTo>
                <a:lnTo>
                  <a:pt x="403058" y="48127"/>
                </a:lnTo>
                <a:cubicBezTo>
                  <a:pt x="409074" y="64169"/>
                  <a:pt x="413925" y="80697"/>
                  <a:pt x="421105" y="96253"/>
                </a:cubicBezTo>
                <a:cubicBezTo>
                  <a:pt x="432310" y="120530"/>
                  <a:pt x="446617" y="135662"/>
                  <a:pt x="463216" y="156411"/>
                </a:cubicBezTo>
                <a:cubicBezTo>
                  <a:pt x="470649" y="178712"/>
                  <a:pt x="474948" y="193278"/>
                  <a:pt x="487279" y="216569"/>
                </a:cubicBezTo>
                <a:cubicBezTo>
                  <a:pt x="498221" y="237237"/>
                  <a:pt x="512130" y="256223"/>
                  <a:pt x="523374" y="276727"/>
                </a:cubicBezTo>
                <a:cubicBezTo>
                  <a:pt x="546232" y="318409"/>
                  <a:pt x="566784" y="361325"/>
                  <a:pt x="589547" y="403058"/>
                </a:cubicBezTo>
                <a:cubicBezTo>
                  <a:pt x="602887" y="427515"/>
                  <a:pt x="631658" y="475248"/>
                  <a:pt x="631658" y="475248"/>
                </a:cubicBezTo>
                <a:cubicBezTo>
                  <a:pt x="637674" y="497306"/>
                  <a:pt x="640476" y="520503"/>
                  <a:pt x="649705" y="541421"/>
                </a:cubicBezTo>
                <a:cubicBezTo>
                  <a:pt x="728731" y="720546"/>
                  <a:pt x="697709" y="625397"/>
                  <a:pt x="751974" y="733927"/>
                </a:cubicBezTo>
                <a:cubicBezTo>
                  <a:pt x="759995" y="749969"/>
                  <a:pt x="768452" y="765800"/>
                  <a:pt x="776037" y="782053"/>
                </a:cubicBezTo>
                <a:cubicBezTo>
                  <a:pt x="782495" y="795892"/>
                  <a:pt x="786844" y="810717"/>
                  <a:pt x="794084" y="824163"/>
                </a:cubicBezTo>
                <a:cubicBezTo>
                  <a:pt x="800940" y="836895"/>
                  <a:pt x="810384" y="848059"/>
                  <a:pt x="818147" y="860258"/>
                </a:cubicBezTo>
                <a:cubicBezTo>
                  <a:pt x="824425" y="870123"/>
                  <a:pt x="829490" y="880758"/>
                  <a:pt x="836195" y="890337"/>
                </a:cubicBezTo>
                <a:cubicBezTo>
                  <a:pt x="862763" y="928292"/>
                  <a:pt x="860258" y="906094"/>
                  <a:pt x="860258" y="932448"/>
                </a:cubicBezTo>
                <a:lnTo>
                  <a:pt x="174458" y="1004637"/>
                </a:lnTo>
                <a:lnTo>
                  <a:pt x="0" y="204537"/>
                </a:lnTo>
                <a:lnTo>
                  <a:pt x="505326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erbest Form 7"/>
          <p:cNvSpPr/>
          <p:nvPr/>
        </p:nvSpPr>
        <p:spPr>
          <a:xfrm>
            <a:off x="2001053" y="2475264"/>
            <a:ext cx="1058779" cy="499310"/>
          </a:xfrm>
          <a:custGeom>
            <a:avLst/>
            <a:gdLst>
              <a:gd name="connsiteX0" fmla="*/ 1046747 w 1058779"/>
              <a:gd name="connsiteY0" fmla="*/ 222584 h 499310"/>
              <a:gd name="connsiteX1" fmla="*/ 1058779 w 1058779"/>
              <a:gd name="connsiteY1" fmla="*/ 499310 h 499310"/>
              <a:gd name="connsiteX2" fmla="*/ 481263 w 1058779"/>
              <a:gd name="connsiteY2" fmla="*/ 318836 h 499310"/>
              <a:gd name="connsiteX3" fmla="*/ 0 w 1058779"/>
              <a:gd name="connsiteY3" fmla="*/ 487279 h 499310"/>
              <a:gd name="connsiteX4" fmla="*/ 6016 w 1058779"/>
              <a:gd name="connsiteY4" fmla="*/ 180473 h 499310"/>
              <a:gd name="connsiteX5" fmla="*/ 493295 w 1058779"/>
              <a:gd name="connsiteY5" fmla="*/ 0 h 499310"/>
              <a:gd name="connsiteX6" fmla="*/ 1046747 w 1058779"/>
              <a:gd name="connsiteY6" fmla="*/ 222584 h 4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779" h="499310">
                <a:moveTo>
                  <a:pt x="1046747" y="222584"/>
                </a:moveTo>
                <a:lnTo>
                  <a:pt x="1058779" y="499310"/>
                </a:lnTo>
                <a:lnTo>
                  <a:pt x="481263" y="318836"/>
                </a:lnTo>
                <a:lnTo>
                  <a:pt x="0" y="487279"/>
                </a:lnTo>
                <a:lnTo>
                  <a:pt x="6016" y="180473"/>
                </a:lnTo>
                <a:lnTo>
                  <a:pt x="493295" y="0"/>
                </a:lnTo>
                <a:lnTo>
                  <a:pt x="1046747" y="222584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05155"/>
            <a:ext cx="3923928" cy="4547159"/>
          </a:xfrm>
          <a:prstGeom prst="rect">
            <a:avLst/>
          </a:prstGeom>
        </p:spPr>
      </p:pic>
      <p:sp>
        <p:nvSpPr>
          <p:cNvPr id="10" name="Aşağı Ok 9"/>
          <p:cNvSpPr/>
          <p:nvPr/>
        </p:nvSpPr>
        <p:spPr>
          <a:xfrm>
            <a:off x="6516216" y="2830558"/>
            <a:ext cx="136430" cy="2880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6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27642"/>
              </p:ext>
            </p:extLst>
          </p:nvPr>
        </p:nvGraphicFramePr>
        <p:xfrm>
          <a:off x="0" y="0"/>
          <a:ext cx="9144000" cy="95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774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41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Tacettinveli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5029/2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Büro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753"/>
            <a:ext cx="5070249" cy="4198747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2195736" y="2355726"/>
            <a:ext cx="848227" cy="427121"/>
          </a:xfrm>
          <a:custGeom>
            <a:avLst/>
            <a:gdLst>
              <a:gd name="connsiteX0" fmla="*/ 818148 w 848227"/>
              <a:gd name="connsiteY0" fmla="*/ 144379 h 427121"/>
              <a:gd name="connsiteX1" fmla="*/ 848227 w 848227"/>
              <a:gd name="connsiteY1" fmla="*/ 372979 h 427121"/>
              <a:gd name="connsiteX2" fmla="*/ 547437 w 848227"/>
              <a:gd name="connsiteY2" fmla="*/ 264694 h 427121"/>
              <a:gd name="connsiteX3" fmla="*/ 18048 w 848227"/>
              <a:gd name="connsiteY3" fmla="*/ 427121 h 427121"/>
              <a:gd name="connsiteX4" fmla="*/ 0 w 848227"/>
              <a:gd name="connsiteY4" fmla="*/ 210552 h 427121"/>
              <a:gd name="connsiteX5" fmla="*/ 541421 w 848227"/>
              <a:gd name="connsiteY5" fmla="*/ 0 h 427121"/>
              <a:gd name="connsiteX6" fmla="*/ 818148 w 848227"/>
              <a:gd name="connsiteY6" fmla="*/ 144379 h 4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227" h="427121">
                <a:moveTo>
                  <a:pt x="818148" y="144379"/>
                </a:moveTo>
                <a:lnTo>
                  <a:pt x="848227" y="372979"/>
                </a:lnTo>
                <a:lnTo>
                  <a:pt x="547437" y="264694"/>
                </a:lnTo>
                <a:lnTo>
                  <a:pt x="18048" y="427121"/>
                </a:lnTo>
                <a:lnTo>
                  <a:pt x="0" y="210552"/>
                </a:lnTo>
                <a:lnTo>
                  <a:pt x="541421" y="0"/>
                </a:lnTo>
                <a:lnTo>
                  <a:pt x="818148" y="144379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49" y="944753"/>
            <a:ext cx="4073751" cy="4198747"/>
          </a:xfrm>
          <a:prstGeom prst="rect">
            <a:avLst/>
          </a:prstGeom>
        </p:spPr>
      </p:pic>
      <p:sp>
        <p:nvSpPr>
          <p:cNvPr id="9" name="Aşağı Ok 8"/>
          <p:cNvSpPr/>
          <p:nvPr/>
        </p:nvSpPr>
        <p:spPr>
          <a:xfrm>
            <a:off x="6372200" y="2931790"/>
            <a:ext cx="216024" cy="21602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3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02567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Gülük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12523/1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Büro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363" y="283469"/>
            <a:ext cx="4538345" cy="5148062"/>
          </a:xfrm>
          <a:prstGeom prst="rect">
            <a:avLst/>
          </a:prstGeom>
        </p:spPr>
      </p:pic>
      <p:sp>
        <p:nvSpPr>
          <p:cNvPr id="3" name="Serbest Form 2"/>
          <p:cNvSpPr/>
          <p:nvPr/>
        </p:nvSpPr>
        <p:spPr>
          <a:xfrm>
            <a:off x="1619672" y="2851484"/>
            <a:ext cx="2952328" cy="385011"/>
          </a:xfrm>
          <a:custGeom>
            <a:avLst/>
            <a:gdLst>
              <a:gd name="connsiteX0" fmla="*/ 2237873 w 2237873"/>
              <a:gd name="connsiteY0" fmla="*/ 12032 h 385011"/>
              <a:gd name="connsiteX1" fmla="*/ 2237873 w 2237873"/>
              <a:gd name="connsiteY1" fmla="*/ 282742 h 385011"/>
              <a:gd name="connsiteX2" fmla="*/ 770021 w 2237873"/>
              <a:gd name="connsiteY2" fmla="*/ 385011 h 385011"/>
              <a:gd name="connsiteX3" fmla="*/ 0 w 2237873"/>
              <a:gd name="connsiteY3" fmla="*/ 312821 h 385011"/>
              <a:gd name="connsiteX4" fmla="*/ 0 w 2237873"/>
              <a:gd name="connsiteY4" fmla="*/ 0 h 385011"/>
              <a:gd name="connsiteX5" fmla="*/ 788068 w 2237873"/>
              <a:gd name="connsiteY5" fmla="*/ 12032 h 385011"/>
              <a:gd name="connsiteX6" fmla="*/ 2237873 w 2237873"/>
              <a:gd name="connsiteY6" fmla="*/ 12032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7873" h="385011">
                <a:moveTo>
                  <a:pt x="2237873" y="12032"/>
                </a:moveTo>
                <a:lnTo>
                  <a:pt x="2237873" y="282742"/>
                </a:lnTo>
                <a:lnTo>
                  <a:pt x="770021" y="385011"/>
                </a:lnTo>
                <a:lnTo>
                  <a:pt x="0" y="312821"/>
                </a:lnTo>
                <a:lnTo>
                  <a:pt x="0" y="0"/>
                </a:lnTo>
                <a:lnTo>
                  <a:pt x="788068" y="12032"/>
                </a:lnTo>
                <a:lnTo>
                  <a:pt x="2237873" y="1203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05154"/>
            <a:ext cx="3995936" cy="4538346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516216" y="2643758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2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40504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Gülük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12523/1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Büro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869" y="228287"/>
            <a:ext cx="4538344" cy="5292079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1619672" y="2530204"/>
            <a:ext cx="2952328" cy="366964"/>
          </a:xfrm>
          <a:custGeom>
            <a:avLst/>
            <a:gdLst>
              <a:gd name="connsiteX0" fmla="*/ 2646947 w 2664995"/>
              <a:gd name="connsiteY0" fmla="*/ 90237 h 366964"/>
              <a:gd name="connsiteX1" fmla="*/ 2664995 w 2664995"/>
              <a:gd name="connsiteY1" fmla="*/ 354932 h 366964"/>
              <a:gd name="connsiteX2" fmla="*/ 902368 w 2664995"/>
              <a:gd name="connsiteY2" fmla="*/ 366964 h 366964"/>
              <a:gd name="connsiteX3" fmla="*/ 0 w 2664995"/>
              <a:gd name="connsiteY3" fmla="*/ 348916 h 366964"/>
              <a:gd name="connsiteX4" fmla="*/ 6016 w 2664995"/>
              <a:gd name="connsiteY4" fmla="*/ 42111 h 366964"/>
              <a:gd name="connsiteX5" fmla="*/ 938463 w 2664995"/>
              <a:gd name="connsiteY5" fmla="*/ 0 h 366964"/>
              <a:gd name="connsiteX6" fmla="*/ 2646947 w 2664995"/>
              <a:gd name="connsiteY6" fmla="*/ 90237 h 3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995" h="366964">
                <a:moveTo>
                  <a:pt x="2646947" y="90237"/>
                </a:moveTo>
                <a:lnTo>
                  <a:pt x="2664995" y="354932"/>
                </a:lnTo>
                <a:lnTo>
                  <a:pt x="902368" y="366964"/>
                </a:lnTo>
                <a:lnTo>
                  <a:pt x="0" y="348916"/>
                </a:lnTo>
                <a:lnTo>
                  <a:pt x="6016" y="42111"/>
                </a:lnTo>
                <a:lnTo>
                  <a:pt x="938463" y="0"/>
                </a:lnTo>
                <a:lnTo>
                  <a:pt x="2646947" y="9023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605154"/>
            <a:ext cx="3851920" cy="4538346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516216" y="2643758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7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16876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Gülük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5169/1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A-9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245" y="480907"/>
            <a:ext cx="4538344" cy="4786833"/>
          </a:xfrm>
          <a:prstGeom prst="rect">
            <a:avLst/>
          </a:prstGeom>
        </p:spPr>
      </p:pic>
      <p:sp>
        <p:nvSpPr>
          <p:cNvPr id="3" name="Serbest Form 2"/>
          <p:cNvSpPr/>
          <p:nvPr/>
        </p:nvSpPr>
        <p:spPr>
          <a:xfrm>
            <a:off x="848226" y="4006516"/>
            <a:ext cx="806116" cy="782052"/>
          </a:xfrm>
          <a:custGeom>
            <a:avLst/>
            <a:gdLst>
              <a:gd name="connsiteX0" fmla="*/ 48127 w 806116"/>
              <a:gd name="connsiteY0" fmla="*/ 0 h 782052"/>
              <a:gd name="connsiteX1" fmla="*/ 806116 w 806116"/>
              <a:gd name="connsiteY1" fmla="*/ 6016 h 782052"/>
              <a:gd name="connsiteX2" fmla="*/ 770021 w 806116"/>
              <a:gd name="connsiteY2" fmla="*/ 751973 h 782052"/>
              <a:gd name="connsiteX3" fmla="*/ 0 w 806116"/>
              <a:gd name="connsiteY3" fmla="*/ 782052 h 782052"/>
              <a:gd name="connsiteX4" fmla="*/ 48127 w 806116"/>
              <a:gd name="connsiteY4" fmla="*/ 0 h 78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116" h="782052">
                <a:moveTo>
                  <a:pt x="48127" y="0"/>
                </a:moveTo>
                <a:lnTo>
                  <a:pt x="806116" y="6016"/>
                </a:lnTo>
                <a:lnTo>
                  <a:pt x="770021" y="751973"/>
                </a:lnTo>
                <a:lnTo>
                  <a:pt x="0" y="782052"/>
                </a:lnTo>
                <a:lnTo>
                  <a:pt x="48127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Serbest Form 4"/>
          <p:cNvSpPr/>
          <p:nvPr/>
        </p:nvSpPr>
        <p:spPr>
          <a:xfrm>
            <a:off x="2915816" y="4006066"/>
            <a:ext cx="770021" cy="529389"/>
          </a:xfrm>
          <a:custGeom>
            <a:avLst/>
            <a:gdLst>
              <a:gd name="connsiteX0" fmla="*/ 0 w 770021"/>
              <a:gd name="connsiteY0" fmla="*/ 18047 h 529389"/>
              <a:gd name="connsiteX1" fmla="*/ 697831 w 770021"/>
              <a:gd name="connsiteY1" fmla="*/ 0 h 529389"/>
              <a:gd name="connsiteX2" fmla="*/ 770021 w 770021"/>
              <a:gd name="connsiteY2" fmla="*/ 529389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021" h="529389">
                <a:moveTo>
                  <a:pt x="0" y="18047"/>
                </a:moveTo>
                <a:lnTo>
                  <a:pt x="697831" y="0"/>
                </a:lnTo>
                <a:lnTo>
                  <a:pt x="770021" y="52938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erbest Form 5"/>
          <p:cNvSpPr/>
          <p:nvPr/>
        </p:nvSpPr>
        <p:spPr>
          <a:xfrm>
            <a:off x="2915814" y="4058050"/>
            <a:ext cx="576065" cy="673940"/>
          </a:xfrm>
          <a:custGeom>
            <a:avLst/>
            <a:gdLst>
              <a:gd name="connsiteX0" fmla="*/ 0 w 583532"/>
              <a:gd name="connsiteY0" fmla="*/ 0 h 685800"/>
              <a:gd name="connsiteX1" fmla="*/ 48126 w 583532"/>
              <a:gd name="connsiteY1" fmla="*/ 685800 h 685800"/>
              <a:gd name="connsiteX2" fmla="*/ 583532 w 583532"/>
              <a:gd name="connsiteY2" fmla="*/ 667753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32" h="685800">
                <a:moveTo>
                  <a:pt x="0" y="0"/>
                </a:moveTo>
                <a:lnTo>
                  <a:pt x="48126" y="685800"/>
                </a:lnTo>
                <a:lnTo>
                  <a:pt x="583532" y="66775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33" y="605152"/>
            <a:ext cx="4394263" cy="4538348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>
            <a:off x="6516216" y="2643758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4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25671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Gülük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5169/1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A-8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847" y="408304"/>
            <a:ext cx="4538347" cy="4932042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1835696" y="3939902"/>
            <a:ext cx="1159713" cy="739942"/>
          </a:xfrm>
          <a:custGeom>
            <a:avLst/>
            <a:gdLst>
              <a:gd name="connsiteX0" fmla="*/ 84221 w 1058779"/>
              <a:gd name="connsiteY0" fmla="*/ 24063 h 739942"/>
              <a:gd name="connsiteX1" fmla="*/ 1010652 w 1058779"/>
              <a:gd name="connsiteY1" fmla="*/ 0 h 739942"/>
              <a:gd name="connsiteX2" fmla="*/ 1058779 w 1058779"/>
              <a:gd name="connsiteY2" fmla="*/ 739942 h 739942"/>
              <a:gd name="connsiteX3" fmla="*/ 727910 w 1058779"/>
              <a:gd name="connsiteY3" fmla="*/ 727911 h 739942"/>
              <a:gd name="connsiteX4" fmla="*/ 0 w 1058779"/>
              <a:gd name="connsiteY4" fmla="*/ 721895 h 739942"/>
              <a:gd name="connsiteX5" fmla="*/ 84221 w 1058779"/>
              <a:gd name="connsiteY5" fmla="*/ 24063 h 73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779" h="739942">
                <a:moveTo>
                  <a:pt x="84221" y="24063"/>
                </a:moveTo>
                <a:lnTo>
                  <a:pt x="1010652" y="0"/>
                </a:lnTo>
                <a:lnTo>
                  <a:pt x="1058779" y="739942"/>
                </a:lnTo>
                <a:lnTo>
                  <a:pt x="727910" y="727911"/>
                </a:lnTo>
                <a:lnTo>
                  <a:pt x="0" y="721895"/>
                </a:lnTo>
                <a:lnTo>
                  <a:pt x="84221" y="2406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05154"/>
            <a:ext cx="4211960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516216" y="2643758"/>
            <a:ext cx="216024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5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50152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Muhammen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Bedel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Gülük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5169/1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A-7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869" y="228284"/>
            <a:ext cx="4538346" cy="5292082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1187624" y="3939902"/>
            <a:ext cx="848226" cy="757990"/>
          </a:xfrm>
          <a:custGeom>
            <a:avLst/>
            <a:gdLst>
              <a:gd name="connsiteX0" fmla="*/ 78205 w 848226"/>
              <a:gd name="connsiteY0" fmla="*/ 0 h 757990"/>
              <a:gd name="connsiteX1" fmla="*/ 848226 w 848226"/>
              <a:gd name="connsiteY1" fmla="*/ 12032 h 757990"/>
              <a:gd name="connsiteX2" fmla="*/ 812132 w 848226"/>
              <a:gd name="connsiteY2" fmla="*/ 751974 h 757990"/>
              <a:gd name="connsiteX3" fmla="*/ 0 w 848226"/>
              <a:gd name="connsiteY3" fmla="*/ 757990 h 757990"/>
              <a:gd name="connsiteX4" fmla="*/ 78205 w 848226"/>
              <a:gd name="connsiteY4" fmla="*/ 0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226" h="757990">
                <a:moveTo>
                  <a:pt x="78205" y="0"/>
                </a:moveTo>
                <a:lnTo>
                  <a:pt x="848226" y="12032"/>
                </a:lnTo>
                <a:lnTo>
                  <a:pt x="812132" y="751974"/>
                </a:lnTo>
                <a:lnTo>
                  <a:pt x="0" y="757990"/>
                </a:lnTo>
                <a:lnTo>
                  <a:pt x="78205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71" y="605156"/>
            <a:ext cx="3851920" cy="4538344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804248" y="262229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6524</TotalTime>
  <Words>884</Words>
  <Application>Microsoft Office PowerPoint</Application>
  <PresentationFormat>Ekran Gösterisi (16:9)</PresentationFormat>
  <Paragraphs>768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Ahmet KAHVECI</cp:lastModifiedBy>
  <cp:revision>388</cp:revision>
  <dcterms:created xsi:type="dcterms:W3CDTF">2017-05-26T16:53:42Z</dcterms:created>
  <dcterms:modified xsi:type="dcterms:W3CDTF">2022-11-25T12:57:27Z</dcterms:modified>
</cp:coreProperties>
</file>