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2"/>
  </p:notesMasterIdLst>
  <p:sldIdLst>
    <p:sldId id="738" r:id="rId2"/>
    <p:sldId id="739" r:id="rId3"/>
    <p:sldId id="740" r:id="rId4"/>
    <p:sldId id="741" r:id="rId5"/>
    <p:sldId id="742" r:id="rId6"/>
    <p:sldId id="743" r:id="rId7"/>
    <p:sldId id="744" r:id="rId8"/>
    <p:sldId id="745" r:id="rId9"/>
    <p:sldId id="746" r:id="rId10"/>
    <p:sldId id="747" r:id="rId11"/>
    <p:sldId id="748" r:id="rId12"/>
    <p:sldId id="749" r:id="rId13"/>
    <p:sldId id="750" r:id="rId14"/>
    <p:sldId id="751" r:id="rId15"/>
    <p:sldId id="752" r:id="rId16"/>
    <p:sldId id="753" r:id="rId17"/>
    <p:sldId id="754" r:id="rId18"/>
    <p:sldId id="755" r:id="rId19"/>
    <p:sldId id="756" r:id="rId20"/>
    <p:sldId id="757" r:id="rId21"/>
    <p:sldId id="758" r:id="rId22"/>
    <p:sldId id="759" r:id="rId23"/>
    <p:sldId id="760" r:id="rId24"/>
    <p:sldId id="761" r:id="rId25"/>
    <p:sldId id="762" r:id="rId26"/>
    <p:sldId id="763" r:id="rId27"/>
    <p:sldId id="764" r:id="rId28"/>
    <p:sldId id="765" r:id="rId29"/>
    <p:sldId id="766" r:id="rId30"/>
    <p:sldId id="767" r:id="rId31"/>
    <p:sldId id="768" r:id="rId32"/>
    <p:sldId id="769" r:id="rId33"/>
    <p:sldId id="770" r:id="rId34"/>
    <p:sldId id="771" r:id="rId35"/>
    <p:sldId id="772" r:id="rId36"/>
    <p:sldId id="773" r:id="rId37"/>
    <p:sldId id="774" r:id="rId38"/>
    <p:sldId id="775" r:id="rId39"/>
    <p:sldId id="776" r:id="rId40"/>
    <p:sldId id="777" r:id="rId41"/>
    <p:sldId id="778" r:id="rId42"/>
    <p:sldId id="779" r:id="rId43"/>
    <p:sldId id="780" r:id="rId44"/>
    <p:sldId id="781" r:id="rId45"/>
    <p:sldId id="782" r:id="rId46"/>
    <p:sldId id="783" r:id="rId47"/>
    <p:sldId id="784" r:id="rId48"/>
    <p:sldId id="785" r:id="rId49"/>
    <p:sldId id="786" r:id="rId50"/>
    <p:sldId id="787" r:id="rId51"/>
  </p:sldIdLst>
  <p:sldSz cx="9144000" cy="5143500" type="screen16x9"/>
  <p:notesSz cx="6858000" cy="9144000"/>
  <p:defaultTextStyle>
    <a:defPPr>
      <a:defRPr lang="tr-TR"/>
    </a:defPPr>
    <a:lvl1pPr marL="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03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0D8E8"/>
    <a:srgbClr val="616161"/>
    <a:srgbClr val="656565"/>
    <a:srgbClr val="E3DFD7"/>
    <a:srgbClr val="EEEADE"/>
    <a:srgbClr val="00BCE4"/>
    <a:srgbClr val="00BBE4"/>
    <a:srgbClr val="6F196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057" autoAdjust="0"/>
  </p:normalViewPr>
  <p:slideViewPr>
    <p:cSldViewPr>
      <p:cViewPr varScale="1">
        <p:scale>
          <a:sx n="144" d="100"/>
          <a:sy n="144" d="100"/>
        </p:scale>
        <p:origin x="88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4ABF-C9FE-40E9-896F-BEE80D1F328B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76BD8-935A-4076-8E35-A8F4F5683A5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2A91-E560-4C91-85B5-4D41C7066D11}" type="datetimeFigureOut">
              <a:rPr lang="tr-TR" smtClean="0"/>
              <a:pPr/>
              <a:t>9.04.2021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925249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Cephe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160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Malazgirt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899592" y="1491630"/>
            <a:ext cx="1111250" cy="650875"/>
          </a:xfrm>
          <a:custGeom>
            <a:avLst/>
            <a:gdLst>
              <a:gd name="connsiteX0" fmla="*/ 0 w 1111250"/>
              <a:gd name="connsiteY0" fmla="*/ 546100 h 650875"/>
              <a:gd name="connsiteX1" fmla="*/ 523875 w 1111250"/>
              <a:gd name="connsiteY1" fmla="*/ 0 h 650875"/>
              <a:gd name="connsiteX2" fmla="*/ 1108075 w 1111250"/>
              <a:gd name="connsiteY2" fmla="*/ 479425 h 650875"/>
              <a:gd name="connsiteX3" fmla="*/ 1111250 w 1111250"/>
              <a:gd name="connsiteY3" fmla="*/ 650875 h 650875"/>
              <a:gd name="connsiteX4" fmla="*/ 1095375 w 1111250"/>
              <a:gd name="connsiteY4" fmla="*/ 628650 h 650875"/>
              <a:gd name="connsiteX5" fmla="*/ 517525 w 1111250"/>
              <a:gd name="connsiteY5" fmla="*/ 200025 h 650875"/>
              <a:gd name="connsiteX6" fmla="*/ 504825 w 1111250"/>
              <a:gd name="connsiteY6" fmla="*/ 231775 h 650875"/>
              <a:gd name="connsiteX7" fmla="*/ 31750 w 1111250"/>
              <a:gd name="connsiteY7" fmla="*/ 644525 h 650875"/>
              <a:gd name="connsiteX8" fmla="*/ 31750 w 1111250"/>
              <a:gd name="connsiteY8" fmla="*/ 644525 h 650875"/>
              <a:gd name="connsiteX9" fmla="*/ 0 w 1111250"/>
              <a:gd name="connsiteY9" fmla="*/ 546100 h 6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1250" h="650875">
                <a:moveTo>
                  <a:pt x="0" y="546100"/>
                </a:moveTo>
                <a:lnTo>
                  <a:pt x="523875" y="0"/>
                </a:lnTo>
                <a:lnTo>
                  <a:pt x="1108075" y="479425"/>
                </a:lnTo>
                <a:cubicBezTo>
                  <a:pt x="1109133" y="536575"/>
                  <a:pt x="1110192" y="593725"/>
                  <a:pt x="1111250" y="650875"/>
                </a:cubicBezTo>
                <a:lnTo>
                  <a:pt x="1095375" y="628650"/>
                </a:lnTo>
                <a:lnTo>
                  <a:pt x="517525" y="200025"/>
                </a:lnTo>
                <a:cubicBezTo>
                  <a:pt x="507169" y="227641"/>
                  <a:pt x="512044" y="217337"/>
                  <a:pt x="504825" y="231775"/>
                </a:cubicBezTo>
                <a:lnTo>
                  <a:pt x="31750" y="644525"/>
                </a:lnTo>
                <a:lnTo>
                  <a:pt x="31750" y="644525"/>
                </a:lnTo>
                <a:lnTo>
                  <a:pt x="0" y="5461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96136" y="1760426"/>
            <a:ext cx="792088" cy="76415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29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03598"/>
            <a:ext cx="6912768" cy="38884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0398" y="1696087"/>
            <a:ext cx="3939900" cy="2954925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4701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Daire</a:t>
                      </a:r>
                      <a:br>
                        <a:rPr lang="tr-TR" sz="1000" dirty="0">
                          <a:effectLst/>
                        </a:rPr>
                      </a:br>
                      <a:r>
                        <a:rPr lang="tr-TR" sz="1000" dirty="0">
                          <a:effectLst/>
                        </a:rPr>
                        <a:t> No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Battalgazi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12656/4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Şevval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sp>
        <p:nvSpPr>
          <p:cNvPr id="4" name="Serbest Form 3"/>
          <p:cNvSpPr/>
          <p:nvPr/>
        </p:nvSpPr>
        <p:spPr>
          <a:xfrm>
            <a:off x="1115616" y="2499742"/>
            <a:ext cx="1240971" cy="411480"/>
          </a:xfrm>
          <a:custGeom>
            <a:avLst/>
            <a:gdLst>
              <a:gd name="connsiteX0" fmla="*/ 6531 w 1240971"/>
              <a:gd name="connsiteY0" fmla="*/ 404949 h 411480"/>
              <a:gd name="connsiteX1" fmla="*/ 470263 w 1240971"/>
              <a:gd name="connsiteY1" fmla="*/ 222069 h 411480"/>
              <a:gd name="connsiteX2" fmla="*/ 692331 w 1240971"/>
              <a:gd name="connsiteY2" fmla="*/ 320040 h 411480"/>
              <a:gd name="connsiteX3" fmla="*/ 816429 w 1240971"/>
              <a:gd name="connsiteY3" fmla="*/ 267789 h 411480"/>
              <a:gd name="connsiteX4" fmla="*/ 1234440 w 1240971"/>
              <a:gd name="connsiteY4" fmla="*/ 411480 h 411480"/>
              <a:gd name="connsiteX5" fmla="*/ 1240971 w 1240971"/>
              <a:gd name="connsiteY5" fmla="*/ 346166 h 411480"/>
              <a:gd name="connsiteX6" fmla="*/ 1221377 w 1240971"/>
              <a:gd name="connsiteY6" fmla="*/ 195943 h 411480"/>
              <a:gd name="connsiteX7" fmla="*/ 790303 w 1240971"/>
              <a:gd name="connsiteY7" fmla="*/ 45720 h 411480"/>
              <a:gd name="connsiteX8" fmla="*/ 698863 w 1240971"/>
              <a:gd name="connsiteY8" fmla="*/ 117566 h 411480"/>
              <a:gd name="connsiteX9" fmla="*/ 476794 w 1240971"/>
              <a:gd name="connsiteY9" fmla="*/ 0 h 411480"/>
              <a:gd name="connsiteX10" fmla="*/ 0 w 1240971"/>
              <a:gd name="connsiteY10" fmla="*/ 182880 h 411480"/>
              <a:gd name="connsiteX11" fmla="*/ 6531 w 1240971"/>
              <a:gd name="connsiteY11" fmla="*/ 404949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0971" h="411480">
                <a:moveTo>
                  <a:pt x="6531" y="404949"/>
                </a:moveTo>
                <a:lnTo>
                  <a:pt x="470263" y="222069"/>
                </a:lnTo>
                <a:lnTo>
                  <a:pt x="692331" y="320040"/>
                </a:lnTo>
                <a:lnTo>
                  <a:pt x="816429" y="267789"/>
                </a:lnTo>
                <a:lnTo>
                  <a:pt x="1234440" y="411480"/>
                </a:lnTo>
                <a:lnTo>
                  <a:pt x="1240971" y="346166"/>
                </a:lnTo>
                <a:lnTo>
                  <a:pt x="1221377" y="195943"/>
                </a:lnTo>
                <a:lnTo>
                  <a:pt x="790303" y="45720"/>
                </a:lnTo>
                <a:lnTo>
                  <a:pt x="698863" y="117566"/>
                </a:lnTo>
                <a:lnTo>
                  <a:pt x="476794" y="0"/>
                </a:lnTo>
                <a:lnTo>
                  <a:pt x="0" y="182880"/>
                </a:lnTo>
                <a:lnTo>
                  <a:pt x="6531" y="40494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6228184" y="2150483"/>
            <a:ext cx="264319" cy="128588"/>
          </a:xfrm>
          <a:custGeom>
            <a:avLst/>
            <a:gdLst>
              <a:gd name="connsiteX0" fmla="*/ 0 w 264319"/>
              <a:gd name="connsiteY0" fmla="*/ 42863 h 128588"/>
              <a:gd name="connsiteX1" fmla="*/ 128588 w 264319"/>
              <a:gd name="connsiteY1" fmla="*/ 0 h 128588"/>
              <a:gd name="connsiteX2" fmla="*/ 264319 w 264319"/>
              <a:gd name="connsiteY2" fmla="*/ 69056 h 128588"/>
              <a:gd name="connsiteX3" fmla="*/ 123825 w 264319"/>
              <a:gd name="connsiteY3" fmla="*/ 128588 h 128588"/>
              <a:gd name="connsiteX4" fmla="*/ 0 w 264319"/>
              <a:gd name="connsiteY4" fmla="*/ 42863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19" h="128588">
                <a:moveTo>
                  <a:pt x="0" y="42863"/>
                </a:moveTo>
                <a:lnTo>
                  <a:pt x="128588" y="0"/>
                </a:lnTo>
                <a:lnTo>
                  <a:pt x="264319" y="69056"/>
                </a:lnTo>
                <a:lnTo>
                  <a:pt x="123825" y="128588"/>
                </a:lnTo>
                <a:lnTo>
                  <a:pt x="0" y="4286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 flipH="1">
            <a:off x="6516219" y="1790443"/>
            <a:ext cx="432048" cy="36004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66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21440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Battalgazi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12656/4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Şevval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grpSp>
        <p:nvGrpSpPr>
          <p:cNvPr id="5" name="Grup 4"/>
          <p:cNvGrpSpPr/>
          <p:nvPr/>
        </p:nvGrpSpPr>
        <p:grpSpPr>
          <a:xfrm>
            <a:off x="2195736" y="1203598"/>
            <a:ext cx="6912768" cy="3888432"/>
            <a:chOff x="2195736" y="1203598"/>
            <a:chExt cx="6912768" cy="3888432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1203598"/>
              <a:ext cx="6912768" cy="3888432"/>
            </a:xfrm>
            <a:prstGeom prst="rect">
              <a:avLst/>
            </a:prstGeom>
          </p:spPr>
        </p:pic>
        <p:sp>
          <p:nvSpPr>
            <p:cNvPr id="7" name="Serbest Form 6"/>
            <p:cNvSpPr/>
            <p:nvPr/>
          </p:nvSpPr>
          <p:spPr>
            <a:xfrm>
              <a:off x="6228184" y="2157014"/>
              <a:ext cx="264319" cy="128588"/>
            </a:xfrm>
            <a:custGeom>
              <a:avLst/>
              <a:gdLst>
                <a:gd name="connsiteX0" fmla="*/ 0 w 264319"/>
                <a:gd name="connsiteY0" fmla="*/ 42863 h 128588"/>
                <a:gd name="connsiteX1" fmla="*/ 128588 w 264319"/>
                <a:gd name="connsiteY1" fmla="*/ 0 h 128588"/>
                <a:gd name="connsiteX2" fmla="*/ 264319 w 264319"/>
                <a:gd name="connsiteY2" fmla="*/ 69056 h 128588"/>
                <a:gd name="connsiteX3" fmla="*/ 123825 w 264319"/>
                <a:gd name="connsiteY3" fmla="*/ 128588 h 128588"/>
                <a:gd name="connsiteX4" fmla="*/ 0 w 264319"/>
                <a:gd name="connsiteY4" fmla="*/ 42863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9" h="128588">
                  <a:moveTo>
                    <a:pt x="0" y="42863"/>
                  </a:moveTo>
                  <a:lnTo>
                    <a:pt x="128588" y="0"/>
                  </a:lnTo>
                  <a:lnTo>
                    <a:pt x="264319" y="69056"/>
                  </a:lnTo>
                  <a:lnTo>
                    <a:pt x="123825" y="128588"/>
                  </a:lnTo>
                  <a:lnTo>
                    <a:pt x="0" y="4286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tr-TR" sz="2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8" name="Düz Ok Bağlayıcısı 7"/>
            <p:cNvCxnSpPr/>
            <p:nvPr/>
          </p:nvCxnSpPr>
          <p:spPr>
            <a:xfrm flipH="1">
              <a:off x="6492503" y="1796973"/>
              <a:ext cx="432048" cy="36004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0398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622300" y="4117975"/>
            <a:ext cx="495300" cy="279400"/>
          </a:xfrm>
          <a:custGeom>
            <a:avLst/>
            <a:gdLst>
              <a:gd name="connsiteX0" fmla="*/ 12700 w 495300"/>
              <a:gd name="connsiteY0" fmla="*/ 95250 h 279400"/>
              <a:gd name="connsiteX1" fmla="*/ 495300 w 495300"/>
              <a:gd name="connsiteY1" fmla="*/ 0 h 279400"/>
              <a:gd name="connsiteX2" fmla="*/ 492125 w 495300"/>
              <a:gd name="connsiteY2" fmla="*/ 228600 h 279400"/>
              <a:gd name="connsiteX3" fmla="*/ 0 w 495300"/>
              <a:gd name="connsiteY3" fmla="*/ 279400 h 279400"/>
              <a:gd name="connsiteX4" fmla="*/ 12700 w 495300"/>
              <a:gd name="connsiteY4" fmla="*/ 9525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279400">
                <a:moveTo>
                  <a:pt x="12700" y="95250"/>
                </a:moveTo>
                <a:lnTo>
                  <a:pt x="495300" y="0"/>
                </a:lnTo>
                <a:cubicBezTo>
                  <a:pt x="494242" y="76200"/>
                  <a:pt x="493183" y="152400"/>
                  <a:pt x="492125" y="228600"/>
                </a:cubicBezTo>
                <a:lnTo>
                  <a:pt x="0" y="279400"/>
                </a:lnTo>
                <a:lnTo>
                  <a:pt x="12700" y="952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088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80253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Efe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64381" y="1731169"/>
            <a:ext cx="1385888" cy="721519"/>
          </a:xfrm>
          <a:custGeom>
            <a:avLst/>
            <a:gdLst>
              <a:gd name="connsiteX0" fmla="*/ 1385888 w 1385888"/>
              <a:gd name="connsiteY0" fmla="*/ 561975 h 721519"/>
              <a:gd name="connsiteX1" fmla="*/ 1385888 w 1385888"/>
              <a:gd name="connsiteY1" fmla="*/ 561975 h 721519"/>
              <a:gd name="connsiteX2" fmla="*/ 754857 w 1385888"/>
              <a:gd name="connsiteY2" fmla="*/ 0 h 721519"/>
              <a:gd name="connsiteX3" fmla="*/ 590550 w 1385888"/>
              <a:gd name="connsiteY3" fmla="*/ 69056 h 721519"/>
              <a:gd name="connsiteX4" fmla="*/ 573882 w 1385888"/>
              <a:gd name="connsiteY4" fmla="*/ 90487 h 721519"/>
              <a:gd name="connsiteX5" fmla="*/ 554832 w 1385888"/>
              <a:gd name="connsiteY5" fmla="*/ 104775 h 721519"/>
              <a:gd name="connsiteX6" fmla="*/ 402432 w 1385888"/>
              <a:gd name="connsiteY6" fmla="*/ 230981 h 721519"/>
              <a:gd name="connsiteX7" fmla="*/ 321469 w 1385888"/>
              <a:gd name="connsiteY7" fmla="*/ 173831 h 721519"/>
              <a:gd name="connsiteX8" fmla="*/ 19050 w 1385888"/>
              <a:gd name="connsiteY8" fmla="*/ 447675 h 721519"/>
              <a:gd name="connsiteX9" fmla="*/ 0 w 1385888"/>
              <a:gd name="connsiteY9" fmla="*/ 626269 h 721519"/>
              <a:gd name="connsiteX10" fmla="*/ 295275 w 1385888"/>
              <a:gd name="connsiteY10" fmla="*/ 392906 h 721519"/>
              <a:gd name="connsiteX11" fmla="*/ 392907 w 1385888"/>
              <a:gd name="connsiteY11" fmla="*/ 414337 h 721519"/>
              <a:gd name="connsiteX12" fmla="*/ 747713 w 1385888"/>
              <a:gd name="connsiteY12" fmla="*/ 188119 h 721519"/>
              <a:gd name="connsiteX13" fmla="*/ 1373982 w 1385888"/>
              <a:gd name="connsiteY13" fmla="*/ 721519 h 721519"/>
              <a:gd name="connsiteX14" fmla="*/ 1385888 w 1385888"/>
              <a:gd name="connsiteY14" fmla="*/ 561975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5888" h="721519">
                <a:moveTo>
                  <a:pt x="1385888" y="561975"/>
                </a:moveTo>
                <a:lnTo>
                  <a:pt x="1385888" y="561975"/>
                </a:lnTo>
                <a:lnTo>
                  <a:pt x="754857" y="0"/>
                </a:lnTo>
                <a:lnTo>
                  <a:pt x="590550" y="69056"/>
                </a:lnTo>
                <a:cubicBezTo>
                  <a:pt x="584994" y="76200"/>
                  <a:pt x="580281" y="84088"/>
                  <a:pt x="573882" y="90487"/>
                </a:cubicBezTo>
                <a:cubicBezTo>
                  <a:pt x="568269" y="96100"/>
                  <a:pt x="554832" y="104775"/>
                  <a:pt x="554832" y="104775"/>
                </a:cubicBezTo>
                <a:lnTo>
                  <a:pt x="402432" y="230981"/>
                </a:lnTo>
                <a:lnTo>
                  <a:pt x="321469" y="173831"/>
                </a:lnTo>
                <a:lnTo>
                  <a:pt x="19050" y="447675"/>
                </a:lnTo>
                <a:lnTo>
                  <a:pt x="0" y="626269"/>
                </a:lnTo>
                <a:lnTo>
                  <a:pt x="295275" y="392906"/>
                </a:lnTo>
                <a:lnTo>
                  <a:pt x="392907" y="414337"/>
                </a:lnTo>
                <a:lnTo>
                  <a:pt x="747713" y="188119"/>
                </a:lnTo>
                <a:lnTo>
                  <a:pt x="1373982" y="721519"/>
                </a:lnTo>
                <a:lnTo>
                  <a:pt x="1385888" y="56197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11" name="Serbest Form 10"/>
          <p:cNvSpPr/>
          <p:nvPr/>
        </p:nvSpPr>
        <p:spPr>
          <a:xfrm>
            <a:off x="7348538" y="2902744"/>
            <a:ext cx="195262" cy="90487"/>
          </a:xfrm>
          <a:custGeom>
            <a:avLst/>
            <a:gdLst>
              <a:gd name="connsiteX0" fmla="*/ 0 w 195262"/>
              <a:gd name="connsiteY0" fmla="*/ 40481 h 90487"/>
              <a:gd name="connsiteX1" fmla="*/ 50006 w 195262"/>
              <a:gd name="connsiteY1" fmla="*/ 0 h 90487"/>
              <a:gd name="connsiteX2" fmla="*/ 195262 w 195262"/>
              <a:gd name="connsiteY2" fmla="*/ 47625 h 90487"/>
              <a:gd name="connsiteX3" fmla="*/ 138112 w 195262"/>
              <a:gd name="connsiteY3" fmla="*/ 90487 h 90487"/>
              <a:gd name="connsiteX4" fmla="*/ 0 w 195262"/>
              <a:gd name="connsiteY4" fmla="*/ 40481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" h="90487">
                <a:moveTo>
                  <a:pt x="0" y="40481"/>
                </a:moveTo>
                <a:lnTo>
                  <a:pt x="50006" y="0"/>
                </a:lnTo>
                <a:lnTo>
                  <a:pt x="195262" y="47625"/>
                </a:lnTo>
                <a:lnTo>
                  <a:pt x="138112" y="90487"/>
                </a:lnTo>
                <a:lnTo>
                  <a:pt x="0" y="4048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Aşağı Ok 11"/>
          <p:cNvSpPr/>
          <p:nvPr/>
        </p:nvSpPr>
        <p:spPr>
          <a:xfrm>
            <a:off x="7400450" y="2572333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19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506791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Efe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860" y="1696087"/>
            <a:ext cx="3939900" cy="2954925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790575" y="1669256"/>
            <a:ext cx="1338263" cy="773907"/>
          </a:xfrm>
          <a:custGeom>
            <a:avLst/>
            <a:gdLst>
              <a:gd name="connsiteX0" fmla="*/ 1338263 w 1338263"/>
              <a:gd name="connsiteY0" fmla="*/ 452438 h 773907"/>
              <a:gd name="connsiteX1" fmla="*/ 1016794 w 1338263"/>
              <a:gd name="connsiteY1" fmla="*/ 195263 h 773907"/>
              <a:gd name="connsiteX2" fmla="*/ 997744 w 1338263"/>
              <a:gd name="connsiteY2" fmla="*/ 209550 h 773907"/>
              <a:gd name="connsiteX3" fmla="*/ 928688 w 1338263"/>
              <a:gd name="connsiteY3" fmla="*/ 252413 h 773907"/>
              <a:gd name="connsiteX4" fmla="*/ 923925 w 1338263"/>
              <a:gd name="connsiteY4" fmla="*/ 230982 h 773907"/>
              <a:gd name="connsiteX5" fmla="*/ 535781 w 1338263"/>
              <a:gd name="connsiteY5" fmla="*/ 0 h 773907"/>
              <a:gd name="connsiteX6" fmla="*/ 21431 w 1338263"/>
              <a:gd name="connsiteY6" fmla="*/ 588169 h 773907"/>
              <a:gd name="connsiteX7" fmla="*/ 0 w 1338263"/>
              <a:gd name="connsiteY7" fmla="*/ 773907 h 773907"/>
              <a:gd name="connsiteX8" fmla="*/ 302419 w 1338263"/>
              <a:gd name="connsiteY8" fmla="*/ 421482 h 773907"/>
              <a:gd name="connsiteX9" fmla="*/ 535781 w 1338263"/>
              <a:gd name="connsiteY9" fmla="*/ 204788 h 773907"/>
              <a:gd name="connsiteX10" fmla="*/ 935831 w 1338263"/>
              <a:gd name="connsiteY10" fmla="*/ 433388 h 773907"/>
              <a:gd name="connsiteX11" fmla="*/ 1016794 w 1338263"/>
              <a:gd name="connsiteY11" fmla="*/ 383382 h 773907"/>
              <a:gd name="connsiteX12" fmla="*/ 1333500 w 1338263"/>
              <a:gd name="connsiteY12" fmla="*/ 604838 h 773907"/>
              <a:gd name="connsiteX13" fmla="*/ 1338263 w 1338263"/>
              <a:gd name="connsiteY13" fmla="*/ 452438 h 77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8263" h="773907">
                <a:moveTo>
                  <a:pt x="1338263" y="452438"/>
                </a:moveTo>
                <a:lnTo>
                  <a:pt x="1016794" y="195263"/>
                </a:lnTo>
                <a:lnTo>
                  <a:pt x="997744" y="209550"/>
                </a:lnTo>
                <a:lnTo>
                  <a:pt x="928688" y="252413"/>
                </a:lnTo>
                <a:lnTo>
                  <a:pt x="923925" y="230982"/>
                </a:lnTo>
                <a:lnTo>
                  <a:pt x="535781" y="0"/>
                </a:lnTo>
                <a:lnTo>
                  <a:pt x="21431" y="588169"/>
                </a:lnTo>
                <a:lnTo>
                  <a:pt x="0" y="773907"/>
                </a:lnTo>
                <a:lnTo>
                  <a:pt x="302419" y="421482"/>
                </a:lnTo>
                <a:lnTo>
                  <a:pt x="535781" y="204788"/>
                </a:lnTo>
                <a:lnTo>
                  <a:pt x="935831" y="433388"/>
                </a:lnTo>
                <a:lnTo>
                  <a:pt x="1016794" y="383382"/>
                </a:lnTo>
                <a:lnTo>
                  <a:pt x="1333500" y="604838"/>
                </a:lnTo>
                <a:lnTo>
                  <a:pt x="1338263" y="452438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7348538" y="2902744"/>
            <a:ext cx="195262" cy="90487"/>
          </a:xfrm>
          <a:custGeom>
            <a:avLst/>
            <a:gdLst>
              <a:gd name="connsiteX0" fmla="*/ 0 w 195262"/>
              <a:gd name="connsiteY0" fmla="*/ 40481 h 90487"/>
              <a:gd name="connsiteX1" fmla="*/ 50006 w 195262"/>
              <a:gd name="connsiteY1" fmla="*/ 0 h 90487"/>
              <a:gd name="connsiteX2" fmla="*/ 195262 w 195262"/>
              <a:gd name="connsiteY2" fmla="*/ 47625 h 90487"/>
              <a:gd name="connsiteX3" fmla="*/ 138112 w 195262"/>
              <a:gd name="connsiteY3" fmla="*/ 90487 h 90487"/>
              <a:gd name="connsiteX4" fmla="*/ 0 w 195262"/>
              <a:gd name="connsiteY4" fmla="*/ 40481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" h="90487">
                <a:moveTo>
                  <a:pt x="0" y="40481"/>
                </a:moveTo>
                <a:lnTo>
                  <a:pt x="50006" y="0"/>
                </a:lnTo>
                <a:lnTo>
                  <a:pt x="195262" y="47625"/>
                </a:lnTo>
                <a:lnTo>
                  <a:pt x="138112" y="90487"/>
                </a:lnTo>
                <a:lnTo>
                  <a:pt x="0" y="4048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Aşağı Ok 7"/>
          <p:cNvSpPr/>
          <p:nvPr/>
        </p:nvSpPr>
        <p:spPr>
          <a:xfrm>
            <a:off x="7400450" y="2572333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244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363175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Efe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909638" y="2224088"/>
            <a:ext cx="1362075" cy="631031"/>
          </a:xfrm>
          <a:custGeom>
            <a:avLst/>
            <a:gdLst>
              <a:gd name="connsiteX0" fmla="*/ 0 w 1362075"/>
              <a:gd name="connsiteY0" fmla="*/ 631031 h 631031"/>
              <a:gd name="connsiteX1" fmla="*/ 309562 w 1362075"/>
              <a:gd name="connsiteY1" fmla="*/ 404812 h 631031"/>
              <a:gd name="connsiteX2" fmla="*/ 595312 w 1362075"/>
              <a:gd name="connsiteY2" fmla="*/ 250031 h 631031"/>
              <a:gd name="connsiteX3" fmla="*/ 957262 w 1362075"/>
              <a:gd name="connsiteY3" fmla="*/ 423862 h 631031"/>
              <a:gd name="connsiteX4" fmla="*/ 1052512 w 1362075"/>
              <a:gd name="connsiteY4" fmla="*/ 402431 h 631031"/>
              <a:gd name="connsiteX5" fmla="*/ 1362075 w 1362075"/>
              <a:gd name="connsiteY5" fmla="*/ 597693 h 631031"/>
              <a:gd name="connsiteX6" fmla="*/ 1345406 w 1362075"/>
              <a:gd name="connsiteY6" fmla="*/ 404812 h 631031"/>
              <a:gd name="connsiteX7" fmla="*/ 1047750 w 1362075"/>
              <a:gd name="connsiteY7" fmla="*/ 176212 h 631031"/>
              <a:gd name="connsiteX8" fmla="*/ 966787 w 1362075"/>
              <a:gd name="connsiteY8" fmla="*/ 219075 h 631031"/>
              <a:gd name="connsiteX9" fmla="*/ 592931 w 1362075"/>
              <a:gd name="connsiteY9" fmla="*/ 0 h 631031"/>
              <a:gd name="connsiteX10" fmla="*/ 28575 w 1362075"/>
              <a:gd name="connsiteY10" fmla="*/ 416718 h 631031"/>
              <a:gd name="connsiteX11" fmla="*/ 0 w 1362075"/>
              <a:gd name="connsiteY11" fmla="*/ 631031 h 63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2075" h="631031">
                <a:moveTo>
                  <a:pt x="0" y="631031"/>
                </a:moveTo>
                <a:lnTo>
                  <a:pt x="309562" y="404812"/>
                </a:lnTo>
                <a:lnTo>
                  <a:pt x="595312" y="250031"/>
                </a:lnTo>
                <a:lnTo>
                  <a:pt x="957262" y="423862"/>
                </a:lnTo>
                <a:lnTo>
                  <a:pt x="1052512" y="402431"/>
                </a:lnTo>
                <a:lnTo>
                  <a:pt x="1362075" y="597693"/>
                </a:lnTo>
                <a:lnTo>
                  <a:pt x="1345406" y="404812"/>
                </a:lnTo>
                <a:lnTo>
                  <a:pt x="1047750" y="176212"/>
                </a:lnTo>
                <a:lnTo>
                  <a:pt x="966787" y="219075"/>
                </a:lnTo>
                <a:lnTo>
                  <a:pt x="592931" y="0"/>
                </a:lnTo>
                <a:lnTo>
                  <a:pt x="28575" y="416718"/>
                </a:lnTo>
                <a:lnTo>
                  <a:pt x="0" y="631031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7348538" y="2902744"/>
            <a:ext cx="195262" cy="90487"/>
          </a:xfrm>
          <a:custGeom>
            <a:avLst/>
            <a:gdLst>
              <a:gd name="connsiteX0" fmla="*/ 0 w 195262"/>
              <a:gd name="connsiteY0" fmla="*/ 40481 h 90487"/>
              <a:gd name="connsiteX1" fmla="*/ 50006 w 195262"/>
              <a:gd name="connsiteY1" fmla="*/ 0 h 90487"/>
              <a:gd name="connsiteX2" fmla="*/ 195262 w 195262"/>
              <a:gd name="connsiteY2" fmla="*/ 47625 h 90487"/>
              <a:gd name="connsiteX3" fmla="*/ 138112 w 195262"/>
              <a:gd name="connsiteY3" fmla="*/ 90487 h 90487"/>
              <a:gd name="connsiteX4" fmla="*/ 0 w 195262"/>
              <a:gd name="connsiteY4" fmla="*/ 40481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" h="90487">
                <a:moveTo>
                  <a:pt x="0" y="40481"/>
                </a:moveTo>
                <a:lnTo>
                  <a:pt x="50006" y="0"/>
                </a:lnTo>
                <a:lnTo>
                  <a:pt x="195262" y="47625"/>
                </a:lnTo>
                <a:lnTo>
                  <a:pt x="138112" y="90487"/>
                </a:lnTo>
                <a:lnTo>
                  <a:pt x="0" y="4048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Aşağı Ok 7"/>
          <p:cNvSpPr/>
          <p:nvPr/>
        </p:nvSpPr>
        <p:spPr>
          <a:xfrm>
            <a:off x="7400450" y="2572333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29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645437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Efe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3369" y="1662308"/>
            <a:ext cx="3978505" cy="2983879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611981" y="2578894"/>
            <a:ext cx="1521656" cy="616744"/>
          </a:xfrm>
          <a:custGeom>
            <a:avLst/>
            <a:gdLst>
              <a:gd name="connsiteX0" fmla="*/ 0 w 1521656"/>
              <a:gd name="connsiteY0" fmla="*/ 542925 h 616744"/>
              <a:gd name="connsiteX1" fmla="*/ 328613 w 1521656"/>
              <a:gd name="connsiteY1" fmla="*/ 378619 h 616744"/>
              <a:gd name="connsiteX2" fmla="*/ 428625 w 1521656"/>
              <a:gd name="connsiteY2" fmla="*/ 397669 h 616744"/>
              <a:gd name="connsiteX3" fmla="*/ 866775 w 1521656"/>
              <a:gd name="connsiteY3" fmla="*/ 247650 h 616744"/>
              <a:gd name="connsiteX4" fmla="*/ 1516857 w 1521656"/>
              <a:gd name="connsiteY4" fmla="*/ 616744 h 616744"/>
              <a:gd name="connsiteX5" fmla="*/ 1521619 w 1521656"/>
              <a:gd name="connsiteY5" fmla="*/ 581025 h 616744"/>
              <a:gd name="connsiteX6" fmla="*/ 1504950 w 1521656"/>
              <a:gd name="connsiteY6" fmla="*/ 359569 h 616744"/>
              <a:gd name="connsiteX7" fmla="*/ 854869 w 1521656"/>
              <a:gd name="connsiteY7" fmla="*/ 0 h 616744"/>
              <a:gd name="connsiteX8" fmla="*/ 452438 w 1521656"/>
              <a:gd name="connsiteY8" fmla="*/ 161925 h 616744"/>
              <a:gd name="connsiteX9" fmla="*/ 361950 w 1521656"/>
              <a:gd name="connsiteY9" fmla="*/ 114300 h 616744"/>
              <a:gd name="connsiteX10" fmla="*/ 14288 w 1521656"/>
              <a:gd name="connsiteY10" fmla="*/ 321469 h 616744"/>
              <a:gd name="connsiteX11" fmla="*/ 0 w 1521656"/>
              <a:gd name="connsiteY11" fmla="*/ 542925 h 61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656" h="616744">
                <a:moveTo>
                  <a:pt x="0" y="542925"/>
                </a:moveTo>
                <a:lnTo>
                  <a:pt x="328613" y="378619"/>
                </a:lnTo>
                <a:lnTo>
                  <a:pt x="428625" y="397669"/>
                </a:lnTo>
                <a:lnTo>
                  <a:pt x="866775" y="247650"/>
                </a:lnTo>
                <a:lnTo>
                  <a:pt x="1516857" y="616744"/>
                </a:lnTo>
                <a:cubicBezTo>
                  <a:pt x="1522397" y="589039"/>
                  <a:pt x="1521619" y="601026"/>
                  <a:pt x="1521619" y="581025"/>
                </a:cubicBezTo>
                <a:lnTo>
                  <a:pt x="1504950" y="359569"/>
                </a:lnTo>
                <a:lnTo>
                  <a:pt x="854869" y="0"/>
                </a:lnTo>
                <a:lnTo>
                  <a:pt x="452438" y="161925"/>
                </a:lnTo>
                <a:lnTo>
                  <a:pt x="361950" y="114300"/>
                </a:lnTo>
                <a:lnTo>
                  <a:pt x="14288" y="321469"/>
                </a:lnTo>
                <a:lnTo>
                  <a:pt x="0" y="54292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7348538" y="2902744"/>
            <a:ext cx="195262" cy="90487"/>
          </a:xfrm>
          <a:custGeom>
            <a:avLst/>
            <a:gdLst>
              <a:gd name="connsiteX0" fmla="*/ 0 w 195262"/>
              <a:gd name="connsiteY0" fmla="*/ 40481 h 90487"/>
              <a:gd name="connsiteX1" fmla="*/ 50006 w 195262"/>
              <a:gd name="connsiteY1" fmla="*/ 0 h 90487"/>
              <a:gd name="connsiteX2" fmla="*/ 195262 w 195262"/>
              <a:gd name="connsiteY2" fmla="*/ 47625 h 90487"/>
              <a:gd name="connsiteX3" fmla="*/ 138112 w 195262"/>
              <a:gd name="connsiteY3" fmla="*/ 90487 h 90487"/>
              <a:gd name="connsiteX4" fmla="*/ 0 w 195262"/>
              <a:gd name="connsiteY4" fmla="*/ 40481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" h="90487">
                <a:moveTo>
                  <a:pt x="0" y="40481"/>
                </a:moveTo>
                <a:lnTo>
                  <a:pt x="50006" y="0"/>
                </a:lnTo>
                <a:lnTo>
                  <a:pt x="195262" y="47625"/>
                </a:lnTo>
                <a:lnTo>
                  <a:pt x="138112" y="90487"/>
                </a:lnTo>
                <a:lnTo>
                  <a:pt x="0" y="4048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Aşağı Ok 7"/>
          <p:cNvSpPr/>
          <p:nvPr/>
        </p:nvSpPr>
        <p:spPr>
          <a:xfrm>
            <a:off x="7400450" y="2572333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26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9373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Daire</a:t>
                      </a:r>
                      <a:br>
                        <a:rPr lang="tr-TR" sz="1000" dirty="0">
                          <a:effectLst/>
                        </a:rPr>
                      </a:br>
                      <a:r>
                        <a:rPr lang="tr-TR" sz="1000" dirty="0">
                          <a:effectLst/>
                        </a:rPr>
                        <a:t> No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Efe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517525" y="3130550"/>
            <a:ext cx="1758950" cy="669925"/>
          </a:xfrm>
          <a:custGeom>
            <a:avLst/>
            <a:gdLst>
              <a:gd name="connsiteX0" fmla="*/ 0 w 1758950"/>
              <a:gd name="connsiteY0" fmla="*/ 577850 h 669925"/>
              <a:gd name="connsiteX1" fmla="*/ 349250 w 1758950"/>
              <a:gd name="connsiteY1" fmla="*/ 447675 h 669925"/>
              <a:gd name="connsiteX2" fmla="*/ 381000 w 1758950"/>
              <a:gd name="connsiteY2" fmla="*/ 473075 h 669925"/>
              <a:gd name="connsiteX3" fmla="*/ 479425 w 1758950"/>
              <a:gd name="connsiteY3" fmla="*/ 495300 h 669925"/>
              <a:gd name="connsiteX4" fmla="*/ 955675 w 1758950"/>
              <a:gd name="connsiteY4" fmla="*/ 377825 h 669925"/>
              <a:gd name="connsiteX5" fmla="*/ 1758950 w 1758950"/>
              <a:gd name="connsiteY5" fmla="*/ 669925 h 669925"/>
              <a:gd name="connsiteX6" fmla="*/ 1752600 w 1758950"/>
              <a:gd name="connsiteY6" fmla="*/ 330200 h 669925"/>
              <a:gd name="connsiteX7" fmla="*/ 958850 w 1758950"/>
              <a:gd name="connsiteY7" fmla="*/ 0 h 669925"/>
              <a:gd name="connsiteX8" fmla="*/ 511175 w 1758950"/>
              <a:gd name="connsiteY8" fmla="*/ 184150 h 669925"/>
              <a:gd name="connsiteX9" fmla="*/ 409575 w 1758950"/>
              <a:gd name="connsiteY9" fmla="*/ 142875 h 669925"/>
              <a:gd name="connsiteX10" fmla="*/ 22225 w 1758950"/>
              <a:gd name="connsiteY10" fmla="*/ 327025 h 669925"/>
              <a:gd name="connsiteX11" fmla="*/ 0 w 1758950"/>
              <a:gd name="connsiteY11" fmla="*/ 577850 h 66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950" h="669925">
                <a:moveTo>
                  <a:pt x="0" y="577850"/>
                </a:moveTo>
                <a:lnTo>
                  <a:pt x="349250" y="447675"/>
                </a:lnTo>
                <a:lnTo>
                  <a:pt x="381000" y="473075"/>
                </a:lnTo>
                <a:lnTo>
                  <a:pt x="479425" y="495300"/>
                </a:lnTo>
                <a:lnTo>
                  <a:pt x="955675" y="377825"/>
                </a:lnTo>
                <a:lnTo>
                  <a:pt x="1758950" y="669925"/>
                </a:lnTo>
                <a:lnTo>
                  <a:pt x="1752600" y="330200"/>
                </a:lnTo>
                <a:lnTo>
                  <a:pt x="958850" y="0"/>
                </a:lnTo>
                <a:lnTo>
                  <a:pt x="511175" y="184150"/>
                </a:lnTo>
                <a:lnTo>
                  <a:pt x="409575" y="142875"/>
                </a:lnTo>
                <a:lnTo>
                  <a:pt x="22225" y="327025"/>
                </a:lnTo>
                <a:lnTo>
                  <a:pt x="0" y="5778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7348538" y="2902744"/>
            <a:ext cx="195262" cy="90487"/>
          </a:xfrm>
          <a:custGeom>
            <a:avLst/>
            <a:gdLst>
              <a:gd name="connsiteX0" fmla="*/ 0 w 195262"/>
              <a:gd name="connsiteY0" fmla="*/ 40481 h 90487"/>
              <a:gd name="connsiteX1" fmla="*/ 50006 w 195262"/>
              <a:gd name="connsiteY1" fmla="*/ 0 h 90487"/>
              <a:gd name="connsiteX2" fmla="*/ 195262 w 195262"/>
              <a:gd name="connsiteY2" fmla="*/ 47625 h 90487"/>
              <a:gd name="connsiteX3" fmla="*/ 138112 w 195262"/>
              <a:gd name="connsiteY3" fmla="*/ 90487 h 90487"/>
              <a:gd name="connsiteX4" fmla="*/ 0 w 195262"/>
              <a:gd name="connsiteY4" fmla="*/ 40481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" h="90487">
                <a:moveTo>
                  <a:pt x="0" y="40481"/>
                </a:moveTo>
                <a:lnTo>
                  <a:pt x="50006" y="0"/>
                </a:lnTo>
                <a:lnTo>
                  <a:pt x="195262" y="47625"/>
                </a:lnTo>
                <a:lnTo>
                  <a:pt x="138112" y="90487"/>
                </a:lnTo>
                <a:lnTo>
                  <a:pt x="0" y="4048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Aşağı Ok 7"/>
          <p:cNvSpPr/>
          <p:nvPr/>
        </p:nvSpPr>
        <p:spPr>
          <a:xfrm>
            <a:off x="7400450" y="2572333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04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2876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Efe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860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574675" y="3089275"/>
            <a:ext cx="1724025" cy="631825"/>
          </a:xfrm>
          <a:custGeom>
            <a:avLst/>
            <a:gdLst>
              <a:gd name="connsiteX0" fmla="*/ 0 w 1724025"/>
              <a:gd name="connsiteY0" fmla="*/ 631825 h 631825"/>
              <a:gd name="connsiteX1" fmla="*/ 654050 w 1724025"/>
              <a:gd name="connsiteY1" fmla="*/ 358775 h 631825"/>
              <a:gd name="connsiteX2" fmla="*/ 1724025 w 1724025"/>
              <a:gd name="connsiteY2" fmla="*/ 603250 h 631825"/>
              <a:gd name="connsiteX3" fmla="*/ 1708150 w 1724025"/>
              <a:gd name="connsiteY3" fmla="*/ 304800 h 631825"/>
              <a:gd name="connsiteX4" fmla="*/ 669925 w 1724025"/>
              <a:gd name="connsiteY4" fmla="*/ 0 h 631825"/>
              <a:gd name="connsiteX5" fmla="*/ 31750 w 1724025"/>
              <a:gd name="connsiteY5" fmla="*/ 377825 h 631825"/>
              <a:gd name="connsiteX6" fmla="*/ 0 w 1724025"/>
              <a:gd name="connsiteY6" fmla="*/ 631825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4025" h="631825">
                <a:moveTo>
                  <a:pt x="0" y="631825"/>
                </a:moveTo>
                <a:lnTo>
                  <a:pt x="654050" y="358775"/>
                </a:lnTo>
                <a:lnTo>
                  <a:pt x="1724025" y="603250"/>
                </a:lnTo>
                <a:lnTo>
                  <a:pt x="1708150" y="304800"/>
                </a:lnTo>
                <a:lnTo>
                  <a:pt x="669925" y="0"/>
                </a:lnTo>
                <a:lnTo>
                  <a:pt x="31750" y="377825"/>
                </a:lnTo>
                <a:lnTo>
                  <a:pt x="0" y="63182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7348538" y="2902744"/>
            <a:ext cx="195262" cy="90487"/>
          </a:xfrm>
          <a:custGeom>
            <a:avLst/>
            <a:gdLst>
              <a:gd name="connsiteX0" fmla="*/ 0 w 195262"/>
              <a:gd name="connsiteY0" fmla="*/ 40481 h 90487"/>
              <a:gd name="connsiteX1" fmla="*/ 50006 w 195262"/>
              <a:gd name="connsiteY1" fmla="*/ 0 h 90487"/>
              <a:gd name="connsiteX2" fmla="*/ 195262 w 195262"/>
              <a:gd name="connsiteY2" fmla="*/ 47625 h 90487"/>
              <a:gd name="connsiteX3" fmla="*/ 138112 w 195262"/>
              <a:gd name="connsiteY3" fmla="*/ 90487 h 90487"/>
              <a:gd name="connsiteX4" fmla="*/ 0 w 195262"/>
              <a:gd name="connsiteY4" fmla="*/ 40481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" h="90487">
                <a:moveTo>
                  <a:pt x="0" y="40481"/>
                </a:moveTo>
                <a:lnTo>
                  <a:pt x="50006" y="0"/>
                </a:lnTo>
                <a:lnTo>
                  <a:pt x="195262" y="47625"/>
                </a:lnTo>
                <a:lnTo>
                  <a:pt x="138112" y="90487"/>
                </a:lnTo>
                <a:lnTo>
                  <a:pt x="0" y="4048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Aşağı Ok 6"/>
          <p:cNvSpPr/>
          <p:nvPr/>
        </p:nvSpPr>
        <p:spPr>
          <a:xfrm>
            <a:off x="7400450" y="2572333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873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198565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13105/1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Akasya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750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964406" y="2243138"/>
            <a:ext cx="1309688" cy="561975"/>
          </a:xfrm>
          <a:custGeom>
            <a:avLst/>
            <a:gdLst>
              <a:gd name="connsiteX0" fmla="*/ 7144 w 1309688"/>
              <a:gd name="connsiteY0" fmla="*/ 561975 h 561975"/>
              <a:gd name="connsiteX1" fmla="*/ 7144 w 1309688"/>
              <a:gd name="connsiteY1" fmla="*/ 561975 h 561975"/>
              <a:gd name="connsiteX2" fmla="*/ 33338 w 1309688"/>
              <a:gd name="connsiteY2" fmla="*/ 538162 h 561975"/>
              <a:gd name="connsiteX3" fmla="*/ 57150 w 1309688"/>
              <a:gd name="connsiteY3" fmla="*/ 519112 h 561975"/>
              <a:gd name="connsiteX4" fmla="*/ 631032 w 1309688"/>
              <a:gd name="connsiteY4" fmla="*/ 200025 h 561975"/>
              <a:gd name="connsiteX5" fmla="*/ 1309688 w 1309688"/>
              <a:gd name="connsiteY5" fmla="*/ 521493 h 561975"/>
              <a:gd name="connsiteX6" fmla="*/ 1307307 w 1309688"/>
              <a:gd name="connsiteY6" fmla="*/ 321468 h 561975"/>
              <a:gd name="connsiteX7" fmla="*/ 631032 w 1309688"/>
              <a:gd name="connsiteY7" fmla="*/ 0 h 561975"/>
              <a:gd name="connsiteX8" fmla="*/ 581025 w 1309688"/>
              <a:gd name="connsiteY8" fmla="*/ 38100 h 561975"/>
              <a:gd name="connsiteX9" fmla="*/ 0 w 1309688"/>
              <a:gd name="connsiteY9" fmla="*/ 400050 h 561975"/>
              <a:gd name="connsiteX10" fmla="*/ 7144 w 1309688"/>
              <a:gd name="connsiteY10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9688" h="561975">
                <a:moveTo>
                  <a:pt x="7144" y="561975"/>
                </a:moveTo>
                <a:lnTo>
                  <a:pt x="7144" y="561975"/>
                </a:lnTo>
                <a:cubicBezTo>
                  <a:pt x="15875" y="554037"/>
                  <a:pt x="24379" y="545841"/>
                  <a:pt x="33338" y="538162"/>
                </a:cubicBezTo>
                <a:cubicBezTo>
                  <a:pt x="41056" y="531547"/>
                  <a:pt x="57150" y="519112"/>
                  <a:pt x="57150" y="519112"/>
                </a:cubicBezTo>
                <a:lnTo>
                  <a:pt x="631032" y="200025"/>
                </a:lnTo>
                <a:lnTo>
                  <a:pt x="1309688" y="521493"/>
                </a:lnTo>
                <a:cubicBezTo>
                  <a:pt x="1308894" y="454818"/>
                  <a:pt x="1308101" y="388143"/>
                  <a:pt x="1307307" y="321468"/>
                </a:cubicBezTo>
                <a:lnTo>
                  <a:pt x="631032" y="0"/>
                </a:lnTo>
                <a:lnTo>
                  <a:pt x="581025" y="38100"/>
                </a:lnTo>
                <a:lnTo>
                  <a:pt x="0" y="400050"/>
                </a:lnTo>
                <a:lnTo>
                  <a:pt x="7144" y="56197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4" y="1606102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5488008" y="2673387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5434013" y="3021806"/>
            <a:ext cx="176212" cy="95250"/>
          </a:xfrm>
          <a:custGeom>
            <a:avLst/>
            <a:gdLst>
              <a:gd name="connsiteX0" fmla="*/ 0 w 176212"/>
              <a:gd name="connsiteY0" fmla="*/ 76200 h 95250"/>
              <a:gd name="connsiteX1" fmla="*/ 38100 w 176212"/>
              <a:gd name="connsiteY1" fmla="*/ 0 h 95250"/>
              <a:gd name="connsiteX2" fmla="*/ 176212 w 176212"/>
              <a:gd name="connsiteY2" fmla="*/ 14288 h 95250"/>
              <a:gd name="connsiteX3" fmla="*/ 145256 w 176212"/>
              <a:gd name="connsiteY3" fmla="*/ 95250 h 95250"/>
              <a:gd name="connsiteX4" fmla="*/ 0 w 176212"/>
              <a:gd name="connsiteY4" fmla="*/ 7620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2" h="95250">
                <a:moveTo>
                  <a:pt x="0" y="76200"/>
                </a:moveTo>
                <a:lnTo>
                  <a:pt x="38100" y="0"/>
                </a:lnTo>
                <a:lnTo>
                  <a:pt x="176212" y="14288"/>
                </a:lnTo>
                <a:lnTo>
                  <a:pt x="145256" y="9525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587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39454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Aydınpark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001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39775" y="3060700"/>
            <a:ext cx="1238250" cy="434975"/>
          </a:xfrm>
          <a:custGeom>
            <a:avLst/>
            <a:gdLst>
              <a:gd name="connsiteX0" fmla="*/ 63500 w 1238250"/>
              <a:gd name="connsiteY0" fmla="*/ 406400 h 434975"/>
              <a:gd name="connsiteX1" fmla="*/ 577850 w 1238250"/>
              <a:gd name="connsiteY1" fmla="*/ 238125 h 434975"/>
              <a:gd name="connsiteX2" fmla="*/ 1238250 w 1238250"/>
              <a:gd name="connsiteY2" fmla="*/ 409575 h 434975"/>
              <a:gd name="connsiteX3" fmla="*/ 1238250 w 1238250"/>
              <a:gd name="connsiteY3" fmla="*/ 377825 h 434975"/>
              <a:gd name="connsiteX4" fmla="*/ 1225550 w 1238250"/>
              <a:gd name="connsiteY4" fmla="*/ 212725 h 434975"/>
              <a:gd name="connsiteX5" fmla="*/ 587375 w 1238250"/>
              <a:gd name="connsiteY5" fmla="*/ 0 h 434975"/>
              <a:gd name="connsiteX6" fmla="*/ 0 w 1238250"/>
              <a:gd name="connsiteY6" fmla="*/ 228600 h 434975"/>
              <a:gd name="connsiteX7" fmla="*/ 3175 w 1238250"/>
              <a:gd name="connsiteY7" fmla="*/ 434975 h 434975"/>
              <a:gd name="connsiteX8" fmla="*/ 63500 w 1238250"/>
              <a:gd name="connsiteY8" fmla="*/ 406400 h 43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250" h="434975">
                <a:moveTo>
                  <a:pt x="63500" y="406400"/>
                </a:moveTo>
                <a:lnTo>
                  <a:pt x="577850" y="238125"/>
                </a:lnTo>
                <a:lnTo>
                  <a:pt x="1238250" y="409575"/>
                </a:lnTo>
                <a:lnTo>
                  <a:pt x="1238250" y="377825"/>
                </a:lnTo>
                <a:lnTo>
                  <a:pt x="1225550" y="212725"/>
                </a:lnTo>
                <a:lnTo>
                  <a:pt x="587375" y="0"/>
                </a:lnTo>
                <a:lnTo>
                  <a:pt x="0" y="228600"/>
                </a:lnTo>
                <a:cubicBezTo>
                  <a:pt x="1058" y="297392"/>
                  <a:pt x="2117" y="366183"/>
                  <a:pt x="3175" y="434975"/>
                </a:cubicBezTo>
                <a:lnTo>
                  <a:pt x="63500" y="4064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074267" y="2655379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7020272" y="3003798"/>
            <a:ext cx="176212" cy="95250"/>
          </a:xfrm>
          <a:custGeom>
            <a:avLst/>
            <a:gdLst>
              <a:gd name="connsiteX0" fmla="*/ 0 w 176212"/>
              <a:gd name="connsiteY0" fmla="*/ 76200 h 95250"/>
              <a:gd name="connsiteX1" fmla="*/ 38100 w 176212"/>
              <a:gd name="connsiteY1" fmla="*/ 0 h 95250"/>
              <a:gd name="connsiteX2" fmla="*/ 176212 w 176212"/>
              <a:gd name="connsiteY2" fmla="*/ 14288 h 95250"/>
              <a:gd name="connsiteX3" fmla="*/ 145256 w 176212"/>
              <a:gd name="connsiteY3" fmla="*/ 95250 h 95250"/>
              <a:gd name="connsiteX4" fmla="*/ 0 w 176212"/>
              <a:gd name="connsiteY4" fmla="*/ 7620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2" h="95250">
                <a:moveTo>
                  <a:pt x="0" y="76200"/>
                </a:moveTo>
                <a:lnTo>
                  <a:pt x="38100" y="0"/>
                </a:lnTo>
                <a:lnTo>
                  <a:pt x="176212" y="14288"/>
                </a:lnTo>
                <a:lnTo>
                  <a:pt x="145256" y="9525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93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64827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Malazgirt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899592" y="1347614"/>
            <a:ext cx="1111250" cy="650875"/>
          </a:xfrm>
          <a:custGeom>
            <a:avLst/>
            <a:gdLst>
              <a:gd name="connsiteX0" fmla="*/ 0 w 1111250"/>
              <a:gd name="connsiteY0" fmla="*/ 546100 h 650875"/>
              <a:gd name="connsiteX1" fmla="*/ 523875 w 1111250"/>
              <a:gd name="connsiteY1" fmla="*/ 0 h 650875"/>
              <a:gd name="connsiteX2" fmla="*/ 1108075 w 1111250"/>
              <a:gd name="connsiteY2" fmla="*/ 479425 h 650875"/>
              <a:gd name="connsiteX3" fmla="*/ 1111250 w 1111250"/>
              <a:gd name="connsiteY3" fmla="*/ 650875 h 650875"/>
              <a:gd name="connsiteX4" fmla="*/ 1095375 w 1111250"/>
              <a:gd name="connsiteY4" fmla="*/ 628650 h 650875"/>
              <a:gd name="connsiteX5" fmla="*/ 517525 w 1111250"/>
              <a:gd name="connsiteY5" fmla="*/ 200025 h 650875"/>
              <a:gd name="connsiteX6" fmla="*/ 504825 w 1111250"/>
              <a:gd name="connsiteY6" fmla="*/ 231775 h 650875"/>
              <a:gd name="connsiteX7" fmla="*/ 31750 w 1111250"/>
              <a:gd name="connsiteY7" fmla="*/ 644525 h 650875"/>
              <a:gd name="connsiteX8" fmla="*/ 31750 w 1111250"/>
              <a:gd name="connsiteY8" fmla="*/ 644525 h 650875"/>
              <a:gd name="connsiteX9" fmla="*/ 0 w 1111250"/>
              <a:gd name="connsiteY9" fmla="*/ 546100 h 6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1250" h="650875">
                <a:moveTo>
                  <a:pt x="0" y="546100"/>
                </a:moveTo>
                <a:lnTo>
                  <a:pt x="523875" y="0"/>
                </a:lnTo>
                <a:lnTo>
                  <a:pt x="1108075" y="479425"/>
                </a:lnTo>
                <a:cubicBezTo>
                  <a:pt x="1109133" y="536575"/>
                  <a:pt x="1110192" y="593725"/>
                  <a:pt x="1111250" y="650875"/>
                </a:cubicBezTo>
                <a:lnTo>
                  <a:pt x="1095375" y="628650"/>
                </a:lnTo>
                <a:lnTo>
                  <a:pt x="517525" y="200025"/>
                </a:lnTo>
                <a:cubicBezTo>
                  <a:pt x="507169" y="227641"/>
                  <a:pt x="512044" y="217337"/>
                  <a:pt x="504825" y="231775"/>
                </a:cubicBezTo>
                <a:lnTo>
                  <a:pt x="31750" y="644525"/>
                </a:lnTo>
                <a:lnTo>
                  <a:pt x="31750" y="644525"/>
                </a:lnTo>
                <a:lnTo>
                  <a:pt x="0" y="5461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96136" y="1760426"/>
            <a:ext cx="792088" cy="76415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76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55701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13105/1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Malazgirt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14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36600" y="3959225"/>
            <a:ext cx="1844675" cy="501650"/>
          </a:xfrm>
          <a:custGeom>
            <a:avLst/>
            <a:gdLst>
              <a:gd name="connsiteX0" fmla="*/ 1844675 w 1844675"/>
              <a:gd name="connsiteY0" fmla="*/ 501650 h 501650"/>
              <a:gd name="connsiteX1" fmla="*/ 1844675 w 1844675"/>
              <a:gd name="connsiteY1" fmla="*/ 501650 h 501650"/>
              <a:gd name="connsiteX2" fmla="*/ 1787525 w 1844675"/>
              <a:gd name="connsiteY2" fmla="*/ 492125 h 501650"/>
              <a:gd name="connsiteX3" fmla="*/ 1778000 w 1844675"/>
              <a:gd name="connsiteY3" fmla="*/ 488950 h 501650"/>
              <a:gd name="connsiteX4" fmla="*/ 819150 w 1844675"/>
              <a:gd name="connsiteY4" fmla="*/ 393700 h 501650"/>
              <a:gd name="connsiteX5" fmla="*/ 606425 w 1844675"/>
              <a:gd name="connsiteY5" fmla="*/ 387350 h 501650"/>
              <a:gd name="connsiteX6" fmla="*/ 587375 w 1844675"/>
              <a:gd name="connsiteY6" fmla="*/ 384175 h 501650"/>
              <a:gd name="connsiteX7" fmla="*/ 508000 w 1844675"/>
              <a:gd name="connsiteY7" fmla="*/ 381000 h 501650"/>
              <a:gd name="connsiteX8" fmla="*/ 0 w 1844675"/>
              <a:gd name="connsiteY8" fmla="*/ 473075 h 501650"/>
              <a:gd name="connsiteX9" fmla="*/ 3175 w 1844675"/>
              <a:gd name="connsiteY9" fmla="*/ 428625 h 501650"/>
              <a:gd name="connsiteX10" fmla="*/ 19050 w 1844675"/>
              <a:gd name="connsiteY10" fmla="*/ 222250 h 501650"/>
              <a:gd name="connsiteX11" fmla="*/ 809625 w 1844675"/>
              <a:gd name="connsiteY11" fmla="*/ 0 h 501650"/>
              <a:gd name="connsiteX12" fmla="*/ 1825625 w 1844675"/>
              <a:gd name="connsiteY12" fmla="*/ 187325 h 501650"/>
              <a:gd name="connsiteX13" fmla="*/ 1844675 w 1844675"/>
              <a:gd name="connsiteY13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4675" h="501650">
                <a:moveTo>
                  <a:pt x="1844675" y="501650"/>
                </a:moveTo>
                <a:lnTo>
                  <a:pt x="1844675" y="501650"/>
                </a:lnTo>
                <a:cubicBezTo>
                  <a:pt x="1825625" y="498475"/>
                  <a:pt x="1806497" y="495739"/>
                  <a:pt x="1787525" y="492125"/>
                </a:cubicBezTo>
                <a:cubicBezTo>
                  <a:pt x="1784237" y="491499"/>
                  <a:pt x="1778000" y="488950"/>
                  <a:pt x="1778000" y="488950"/>
                </a:cubicBezTo>
                <a:lnTo>
                  <a:pt x="819150" y="393700"/>
                </a:lnTo>
                <a:lnTo>
                  <a:pt x="606425" y="387350"/>
                </a:lnTo>
                <a:cubicBezTo>
                  <a:pt x="599993" y="387086"/>
                  <a:pt x="593777" y="384849"/>
                  <a:pt x="587375" y="384175"/>
                </a:cubicBezTo>
                <a:cubicBezTo>
                  <a:pt x="547959" y="380026"/>
                  <a:pt x="546534" y="381000"/>
                  <a:pt x="508000" y="381000"/>
                </a:cubicBezTo>
                <a:lnTo>
                  <a:pt x="0" y="473075"/>
                </a:lnTo>
                <a:lnTo>
                  <a:pt x="3175" y="428625"/>
                </a:lnTo>
                <a:lnTo>
                  <a:pt x="19050" y="222250"/>
                </a:lnTo>
                <a:lnTo>
                  <a:pt x="809625" y="0"/>
                </a:lnTo>
                <a:lnTo>
                  <a:pt x="1825625" y="187325"/>
                </a:lnTo>
                <a:lnTo>
                  <a:pt x="1844675" y="5016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5292080" y="242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5238085" y="2776153"/>
            <a:ext cx="176212" cy="95250"/>
          </a:xfrm>
          <a:custGeom>
            <a:avLst/>
            <a:gdLst>
              <a:gd name="connsiteX0" fmla="*/ 0 w 176212"/>
              <a:gd name="connsiteY0" fmla="*/ 76200 h 95250"/>
              <a:gd name="connsiteX1" fmla="*/ 38100 w 176212"/>
              <a:gd name="connsiteY1" fmla="*/ 0 h 95250"/>
              <a:gd name="connsiteX2" fmla="*/ 176212 w 176212"/>
              <a:gd name="connsiteY2" fmla="*/ 14288 h 95250"/>
              <a:gd name="connsiteX3" fmla="*/ 145256 w 176212"/>
              <a:gd name="connsiteY3" fmla="*/ 95250 h 95250"/>
              <a:gd name="connsiteX4" fmla="*/ 0 w 176212"/>
              <a:gd name="connsiteY4" fmla="*/ 7620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2" h="95250">
                <a:moveTo>
                  <a:pt x="0" y="76200"/>
                </a:moveTo>
                <a:lnTo>
                  <a:pt x="38100" y="0"/>
                </a:lnTo>
                <a:lnTo>
                  <a:pt x="176212" y="14288"/>
                </a:lnTo>
                <a:lnTo>
                  <a:pt x="145256" y="9525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7948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23947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13105/1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Malazgirt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503" y="1696102"/>
            <a:ext cx="3940025" cy="2955019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635000" y="3975100"/>
            <a:ext cx="1746250" cy="533400"/>
          </a:xfrm>
          <a:custGeom>
            <a:avLst/>
            <a:gdLst>
              <a:gd name="connsiteX0" fmla="*/ 0 w 1746250"/>
              <a:gd name="connsiteY0" fmla="*/ 533400 h 533400"/>
              <a:gd name="connsiteX1" fmla="*/ 1123950 w 1746250"/>
              <a:gd name="connsiteY1" fmla="*/ 419100 h 533400"/>
              <a:gd name="connsiteX2" fmla="*/ 1746250 w 1746250"/>
              <a:gd name="connsiteY2" fmla="*/ 501650 h 533400"/>
              <a:gd name="connsiteX3" fmla="*/ 1701800 w 1746250"/>
              <a:gd name="connsiteY3" fmla="*/ 184150 h 533400"/>
              <a:gd name="connsiteX4" fmla="*/ 1098550 w 1746250"/>
              <a:gd name="connsiteY4" fmla="*/ 0 h 533400"/>
              <a:gd name="connsiteX5" fmla="*/ 19050 w 1746250"/>
              <a:gd name="connsiteY5" fmla="*/ 190500 h 533400"/>
              <a:gd name="connsiteX6" fmla="*/ 0 w 1746250"/>
              <a:gd name="connsiteY6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50" h="533400">
                <a:moveTo>
                  <a:pt x="0" y="533400"/>
                </a:moveTo>
                <a:lnTo>
                  <a:pt x="1123950" y="419100"/>
                </a:lnTo>
                <a:lnTo>
                  <a:pt x="1746250" y="501650"/>
                </a:lnTo>
                <a:lnTo>
                  <a:pt x="1701800" y="184150"/>
                </a:lnTo>
                <a:lnTo>
                  <a:pt x="1098550" y="0"/>
                </a:lnTo>
                <a:lnTo>
                  <a:pt x="19050" y="190500"/>
                </a:lnTo>
                <a:lnTo>
                  <a:pt x="0" y="5334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5292080" y="242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5238085" y="2776153"/>
            <a:ext cx="176212" cy="95250"/>
          </a:xfrm>
          <a:custGeom>
            <a:avLst/>
            <a:gdLst>
              <a:gd name="connsiteX0" fmla="*/ 0 w 176212"/>
              <a:gd name="connsiteY0" fmla="*/ 76200 h 95250"/>
              <a:gd name="connsiteX1" fmla="*/ 38100 w 176212"/>
              <a:gd name="connsiteY1" fmla="*/ 0 h 95250"/>
              <a:gd name="connsiteX2" fmla="*/ 176212 w 176212"/>
              <a:gd name="connsiteY2" fmla="*/ 14288 h 95250"/>
              <a:gd name="connsiteX3" fmla="*/ 145256 w 176212"/>
              <a:gd name="connsiteY3" fmla="*/ 95250 h 95250"/>
              <a:gd name="connsiteX4" fmla="*/ 0 w 176212"/>
              <a:gd name="connsiteY4" fmla="*/ 7620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2" h="95250">
                <a:moveTo>
                  <a:pt x="0" y="76200"/>
                </a:moveTo>
                <a:lnTo>
                  <a:pt x="38100" y="0"/>
                </a:lnTo>
                <a:lnTo>
                  <a:pt x="176212" y="14288"/>
                </a:lnTo>
                <a:lnTo>
                  <a:pt x="145256" y="9525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076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55515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850106" y="1495425"/>
            <a:ext cx="1171575" cy="664369"/>
          </a:xfrm>
          <a:custGeom>
            <a:avLst/>
            <a:gdLst>
              <a:gd name="connsiteX0" fmla="*/ 11907 w 1171575"/>
              <a:gd name="connsiteY0" fmla="*/ 457200 h 664369"/>
              <a:gd name="connsiteX1" fmla="*/ 311944 w 1171575"/>
              <a:gd name="connsiteY1" fmla="*/ 295275 h 664369"/>
              <a:gd name="connsiteX2" fmla="*/ 390525 w 1171575"/>
              <a:gd name="connsiteY2" fmla="*/ 326231 h 664369"/>
              <a:gd name="connsiteX3" fmla="*/ 728663 w 1171575"/>
              <a:gd name="connsiteY3" fmla="*/ 166688 h 664369"/>
              <a:gd name="connsiteX4" fmla="*/ 738188 w 1171575"/>
              <a:gd name="connsiteY4" fmla="*/ 192881 h 664369"/>
              <a:gd name="connsiteX5" fmla="*/ 745332 w 1171575"/>
              <a:gd name="connsiteY5" fmla="*/ 207169 h 664369"/>
              <a:gd name="connsiteX6" fmla="*/ 1159669 w 1171575"/>
              <a:gd name="connsiteY6" fmla="*/ 664369 h 664369"/>
              <a:gd name="connsiteX7" fmla="*/ 1171575 w 1171575"/>
              <a:gd name="connsiteY7" fmla="*/ 545306 h 664369"/>
              <a:gd name="connsiteX8" fmla="*/ 726282 w 1171575"/>
              <a:gd name="connsiteY8" fmla="*/ 0 h 664369"/>
              <a:gd name="connsiteX9" fmla="*/ 390525 w 1171575"/>
              <a:gd name="connsiteY9" fmla="*/ 202406 h 664369"/>
              <a:gd name="connsiteX10" fmla="*/ 330994 w 1171575"/>
              <a:gd name="connsiteY10" fmla="*/ 135731 h 664369"/>
              <a:gd name="connsiteX11" fmla="*/ 0 w 1171575"/>
              <a:gd name="connsiteY11" fmla="*/ 357188 h 664369"/>
              <a:gd name="connsiteX12" fmla="*/ 11907 w 1171575"/>
              <a:gd name="connsiteY12" fmla="*/ 457200 h 6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664369">
                <a:moveTo>
                  <a:pt x="11907" y="457200"/>
                </a:moveTo>
                <a:lnTo>
                  <a:pt x="311944" y="295275"/>
                </a:lnTo>
                <a:lnTo>
                  <a:pt x="390525" y="326231"/>
                </a:lnTo>
                <a:lnTo>
                  <a:pt x="728663" y="166688"/>
                </a:lnTo>
                <a:cubicBezTo>
                  <a:pt x="731838" y="175419"/>
                  <a:pt x="734651" y="184290"/>
                  <a:pt x="738188" y="192881"/>
                </a:cubicBezTo>
                <a:cubicBezTo>
                  <a:pt x="740215" y="197805"/>
                  <a:pt x="745332" y="207169"/>
                  <a:pt x="745332" y="207169"/>
                </a:cubicBezTo>
                <a:lnTo>
                  <a:pt x="1159669" y="664369"/>
                </a:lnTo>
                <a:lnTo>
                  <a:pt x="1171575" y="545306"/>
                </a:lnTo>
                <a:lnTo>
                  <a:pt x="726282" y="0"/>
                </a:lnTo>
                <a:lnTo>
                  <a:pt x="390525" y="202406"/>
                </a:lnTo>
                <a:lnTo>
                  <a:pt x="330994" y="135731"/>
                </a:lnTo>
                <a:lnTo>
                  <a:pt x="0" y="357188"/>
                </a:lnTo>
                <a:lnTo>
                  <a:pt x="11907" y="4572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578323" y="2509355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7510463" y="2831306"/>
            <a:ext cx="157162" cy="71438"/>
          </a:xfrm>
          <a:custGeom>
            <a:avLst/>
            <a:gdLst>
              <a:gd name="connsiteX0" fmla="*/ 0 w 157162"/>
              <a:gd name="connsiteY0" fmla="*/ 0 h 71438"/>
              <a:gd name="connsiteX1" fmla="*/ 40481 w 157162"/>
              <a:gd name="connsiteY1" fmla="*/ 71438 h 71438"/>
              <a:gd name="connsiteX2" fmla="*/ 157162 w 157162"/>
              <a:gd name="connsiteY2" fmla="*/ 64294 h 71438"/>
              <a:gd name="connsiteX3" fmla="*/ 114300 w 157162"/>
              <a:gd name="connsiteY3" fmla="*/ 4763 h 71438"/>
              <a:gd name="connsiteX4" fmla="*/ 0 w 157162"/>
              <a:gd name="connsiteY4" fmla="*/ 0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" h="71438">
                <a:moveTo>
                  <a:pt x="0" y="0"/>
                </a:moveTo>
                <a:lnTo>
                  <a:pt x="40481" y="71438"/>
                </a:lnTo>
                <a:lnTo>
                  <a:pt x="157162" y="64294"/>
                </a:lnTo>
                <a:lnTo>
                  <a:pt x="114300" y="47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03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042781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DBK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800100" y="1323975"/>
            <a:ext cx="1285875" cy="847725"/>
          </a:xfrm>
          <a:custGeom>
            <a:avLst/>
            <a:gdLst>
              <a:gd name="connsiteX0" fmla="*/ 1278731 w 1285875"/>
              <a:gd name="connsiteY0" fmla="*/ 640556 h 847725"/>
              <a:gd name="connsiteX1" fmla="*/ 954881 w 1285875"/>
              <a:gd name="connsiteY1" fmla="*/ 419100 h 847725"/>
              <a:gd name="connsiteX2" fmla="*/ 871538 w 1285875"/>
              <a:gd name="connsiteY2" fmla="*/ 442913 h 847725"/>
              <a:gd name="connsiteX3" fmla="*/ 469106 w 1285875"/>
              <a:gd name="connsiteY3" fmla="*/ 242888 h 847725"/>
              <a:gd name="connsiteX4" fmla="*/ 2381 w 1285875"/>
              <a:gd name="connsiteY4" fmla="*/ 847725 h 847725"/>
              <a:gd name="connsiteX5" fmla="*/ 2381 w 1285875"/>
              <a:gd name="connsiteY5" fmla="*/ 826294 h 847725"/>
              <a:gd name="connsiteX6" fmla="*/ 0 w 1285875"/>
              <a:gd name="connsiteY6" fmla="*/ 714375 h 847725"/>
              <a:gd name="connsiteX7" fmla="*/ 500063 w 1285875"/>
              <a:gd name="connsiteY7" fmla="*/ 0 h 847725"/>
              <a:gd name="connsiteX8" fmla="*/ 862013 w 1285875"/>
              <a:gd name="connsiteY8" fmla="*/ 288131 h 847725"/>
              <a:gd name="connsiteX9" fmla="*/ 940594 w 1285875"/>
              <a:gd name="connsiteY9" fmla="*/ 200025 h 847725"/>
              <a:gd name="connsiteX10" fmla="*/ 1285875 w 1285875"/>
              <a:gd name="connsiteY10" fmla="*/ 511969 h 847725"/>
              <a:gd name="connsiteX11" fmla="*/ 1278731 w 1285875"/>
              <a:gd name="connsiteY11" fmla="*/ 640556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" h="847725">
                <a:moveTo>
                  <a:pt x="1278731" y="640556"/>
                </a:moveTo>
                <a:lnTo>
                  <a:pt x="954881" y="419100"/>
                </a:lnTo>
                <a:lnTo>
                  <a:pt x="871538" y="442913"/>
                </a:lnTo>
                <a:lnTo>
                  <a:pt x="469106" y="242888"/>
                </a:lnTo>
                <a:lnTo>
                  <a:pt x="2381" y="847725"/>
                </a:lnTo>
                <a:lnTo>
                  <a:pt x="2381" y="826294"/>
                </a:lnTo>
                <a:cubicBezTo>
                  <a:pt x="1587" y="788988"/>
                  <a:pt x="794" y="751681"/>
                  <a:pt x="0" y="714375"/>
                </a:cubicBezTo>
                <a:lnTo>
                  <a:pt x="500063" y="0"/>
                </a:lnTo>
                <a:lnTo>
                  <a:pt x="862013" y="288131"/>
                </a:lnTo>
                <a:lnTo>
                  <a:pt x="940594" y="200025"/>
                </a:lnTo>
                <a:lnTo>
                  <a:pt x="1285875" y="511969"/>
                </a:lnTo>
                <a:lnTo>
                  <a:pt x="1278731" y="64055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7578323" y="2509355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7510463" y="2831306"/>
            <a:ext cx="157162" cy="71438"/>
          </a:xfrm>
          <a:custGeom>
            <a:avLst/>
            <a:gdLst>
              <a:gd name="connsiteX0" fmla="*/ 0 w 157162"/>
              <a:gd name="connsiteY0" fmla="*/ 0 h 71438"/>
              <a:gd name="connsiteX1" fmla="*/ 40481 w 157162"/>
              <a:gd name="connsiteY1" fmla="*/ 71438 h 71438"/>
              <a:gd name="connsiteX2" fmla="*/ 157162 w 157162"/>
              <a:gd name="connsiteY2" fmla="*/ 64294 h 71438"/>
              <a:gd name="connsiteX3" fmla="*/ 114300 w 157162"/>
              <a:gd name="connsiteY3" fmla="*/ 4763 h 71438"/>
              <a:gd name="connsiteX4" fmla="*/ 0 w 157162"/>
              <a:gd name="connsiteY4" fmla="*/ 0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" h="71438">
                <a:moveTo>
                  <a:pt x="0" y="0"/>
                </a:moveTo>
                <a:lnTo>
                  <a:pt x="40481" y="71438"/>
                </a:lnTo>
                <a:lnTo>
                  <a:pt x="157162" y="64294"/>
                </a:lnTo>
                <a:lnTo>
                  <a:pt x="114300" y="47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027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157180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590550" y="3695700"/>
            <a:ext cx="1600200" cy="485775"/>
          </a:xfrm>
          <a:custGeom>
            <a:avLst/>
            <a:gdLst>
              <a:gd name="connsiteX0" fmla="*/ 0 w 1600200"/>
              <a:gd name="connsiteY0" fmla="*/ 431006 h 485775"/>
              <a:gd name="connsiteX1" fmla="*/ 1016794 w 1600200"/>
              <a:gd name="connsiteY1" fmla="*/ 357188 h 485775"/>
              <a:gd name="connsiteX2" fmla="*/ 1600200 w 1600200"/>
              <a:gd name="connsiteY2" fmla="*/ 485775 h 485775"/>
              <a:gd name="connsiteX3" fmla="*/ 1574006 w 1600200"/>
              <a:gd name="connsiteY3" fmla="*/ 207169 h 485775"/>
              <a:gd name="connsiteX4" fmla="*/ 1016794 w 1600200"/>
              <a:gd name="connsiteY4" fmla="*/ 0 h 485775"/>
              <a:gd name="connsiteX5" fmla="*/ 23813 w 1600200"/>
              <a:gd name="connsiteY5" fmla="*/ 140494 h 485775"/>
              <a:gd name="connsiteX6" fmla="*/ 0 w 1600200"/>
              <a:gd name="connsiteY6" fmla="*/ 431006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200" h="485775">
                <a:moveTo>
                  <a:pt x="0" y="431006"/>
                </a:moveTo>
                <a:lnTo>
                  <a:pt x="1016794" y="357188"/>
                </a:lnTo>
                <a:lnTo>
                  <a:pt x="1600200" y="485775"/>
                </a:lnTo>
                <a:lnTo>
                  <a:pt x="1574006" y="207169"/>
                </a:lnTo>
                <a:lnTo>
                  <a:pt x="1016794" y="0"/>
                </a:lnTo>
                <a:lnTo>
                  <a:pt x="23813" y="140494"/>
                </a:lnTo>
                <a:lnTo>
                  <a:pt x="0" y="43100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7578323" y="2509355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7510463" y="2831306"/>
            <a:ext cx="157162" cy="71438"/>
          </a:xfrm>
          <a:custGeom>
            <a:avLst/>
            <a:gdLst>
              <a:gd name="connsiteX0" fmla="*/ 0 w 157162"/>
              <a:gd name="connsiteY0" fmla="*/ 0 h 71438"/>
              <a:gd name="connsiteX1" fmla="*/ 40481 w 157162"/>
              <a:gd name="connsiteY1" fmla="*/ 71438 h 71438"/>
              <a:gd name="connsiteX2" fmla="*/ 157162 w 157162"/>
              <a:gd name="connsiteY2" fmla="*/ 64294 h 71438"/>
              <a:gd name="connsiteX3" fmla="*/ 114300 w 157162"/>
              <a:gd name="connsiteY3" fmla="*/ 4763 h 71438"/>
              <a:gd name="connsiteX4" fmla="*/ 0 w 157162"/>
              <a:gd name="connsiteY4" fmla="*/ 0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" h="71438">
                <a:moveTo>
                  <a:pt x="0" y="0"/>
                </a:moveTo>
                <a:lnTo>
                  <a:pt x="40481" y="71438"/>
                </a:lnTo>
                <a:lnTo>
                  <a:pt x="157162" y="64294"/>
                </a:lnTo>
                <a:lnTo>
                  <a:pt x="114300" y="47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548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85935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5"/>
            <a:ext cx="3939902" cy="2954927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596900" y="3778250"/>
            <a:ext cx="1714500" cy="520700"/>
          </a:xfrm>
          <a:custGeom>
            <a:avLst/>
            <a:gdLst>
              <a:gd name="connsiteX0" fmla="*/ 0 w 1714500"/>
              <a:gd name="connsiteY0" fmla="*/ 520700 h 520700"/>
              <a:gd name="connsiteX1" fmla="*/ 565150 w 1714500"/>
              <a:gd name="connsiteY1" fmla="*/ 355600 h 520700"/>
              <a:gd name="connsiteX2" fmla="*/ 1714500 w 1714500"/>
              <a:gd name="connsiteY2" fmla="*/ 457200 h 520700"/>
              <a:gd name="connsiteX3" fmla="*/ 1644650 w 1714500"/>
              <a:gd name="connsiteY3" fmla="*/ 101600 h 520700"/>
              <a:gd name="connsiteX4" fmla="*/ 590550 w 1714500"/>
              <a:gd name="connsiteY4" fmla="*/ 0 h 520700"/>
              <a:gd name="connsiteX5" fmla="*/ 19050 w 1714500"/>
              <a:gd name="connsiteY5" fmla="*/ 196850 h 520700"/>
              <a:gd name="connsiteX6" fmla="*/ 0 w 1714500"/>
              <a:gd name="connsiteY6" fmla="*/ 5207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0" h="520700">
                <a:moveTo>
                  <a:pt x="0" y="520700"/>
                </a:moveTo>
                <a:lnTo>
                  <a:pt x="565150" y="355600"/>
                </a:lnTo>
                <a:lnTo>
                  <a:pt x="1714500" y="457200"/>
                </a:lnTo>
                <a:lnTo>
                  <a:pt x="1644650" y="101600"/>
                </a:lnTo>
                <a:lnTo>
                  <a:pt x="590550" y="0"/>
                </a:lnTo>
                <a:lnTo>
                  <a:pt x="19050" y="196850"/>
                </a:lnTo>
                <a:lnTo>
                  <a:pt x="0" y="5207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578323" y="2509355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7510463" y="2831306"/>
            <a:ext cx="157162" cy="71438"/>
          </a:xfrm>
          <a:custGeom>
            <a:avLst/>
            <a:gdLst>
              <a:gd name="connsiteX0" fmla="*/ 0 w 157162"/>
              <a:gd name="connsiteY0" fmla="*/ 0 h 71438"/>
              <a:gd name="connsiteX1" fmla="*/ 40481 w 157162"/>
              <a:gd name="connsiteY1" fmla="*/ 71438 h 71438"/>
              <a:gd name="connsiteX2" fmla="*/ 157162 w 157162"/>
              <a:gd name="connsiteY2" fmla="*/ 64294 h 71438"/>
              <a:gd name="connsiteX3" fmla="*/ 114300 w 157162"/>
              <a:gd name="connsiteY3" fmla="*/ 4763 h 71438"/>
              <a:gd name="connsiteX4" fmla="*/ 0 w 157162"/>
              <a:gd name="connsiteY4" fmla="*/ 0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" h="71438">
                <a:moveTo>
                  <a:pt x="0" y="0"/>
                </a:moveTo>
                <a:lnTo>
                  <a:pt x="40481" y="71438"/>
                </a:lnTo>
                <a:lnTo>
                  <a:pt x="157162" y="64294"/>
                </a:lnTo>
                <a:lnTo>
                  <a:pt x="114300" y="47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585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58505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DBK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310" y="1695910"/>
            <a:ext cx="3938486" cy="295386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501650" y="3917950"/>
            <a:ext cx="1746250" cy="577850"/>
          </a:xfrm>
          <a:custGeom>
            <a:avLst/>
            <a:gdLst>
              <a:gd name="connsiteX0" fmla="*/ 0 w 1746250"/>
              <a:gd name="connsiteY0" fmla="*/ 457200 h 577850"/>
              <a:gd name="connsiteX1" fmla="*/ 1035050 w 1746250"/>
              <a:gd name="connsiteY1" fmla="*/ 431800 h 577850"/>
              <a:gd name="connsiteX2" fmla="*/ 1746250 w 1746250"/>
              <a:gd name="connsiteY2" fmla="*/ 577850 h 577850"/>
              <a:gd name="connsiteX3" fmla="*/ 1727200 w 1746250"/>
              <a:gd name="connsiteY3" fmla="*/ 260350 h 577850"/>
              <a:gd name="connsiteX4" fmla="*/ 1060450 w 1746250"/>
              <a:gd name="connsiteY4" fmla="*/ 0 h 577850"/>
              <a:gd name="connsiteX5" fmla="*/ 25400 w 1746250"/>
              <a:gd name="connsiteY5" fmla="*/ 114300 h 577850"/>
              <a:gd name="connsiteX6" fmla="*/ 0 w 1746250"/>
              <a:gd name="connsiteY6" fmla="*/ 45720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50" h="577850">
                <a:moveTo>
                  <a:pt x="0" y="457200"/>
                </a:moveTo>
                <a:lnTo>
                  <a:pt x="1035050" y="431800"/>
                </a:lnTo>
                <a:lnTo>
                  <a:pt x="1746250" y="577850"/>
                </a:lnTo>
                <a:lnTo>
                  <a:pt x="1727200" y="260350"/>
                </a:lnTo>
                <a:lnTo>
                  <a:pt x="1060450" y="0"/>
                </a:lnTo>
                <a:lnTo>
                  <a:pt x="25400" y="114300"/>
                </a:lnTo>
                <a:lnTo>
                  <a:pt x="0" y="4572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578323" y="2509355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7510463" y="2831306"/>
            <a:ext cx="157162" cy="71438"/>
          </a:xfrm>
          <a:custGeom>
            <a:avLst/>
            <a:gdLst>
              <a:gd name="connsiteX0" fmla="*/ 0 w 157162"/>
              <a:gd name="connsiteY0" fmla="*/ 0 h 71438"/>
              <a:gd name="connsiteX1" fmla="*/ 40481 w 157162"/>
              <a:gd name="connsiteY1" fmla="*/ 71438 h 71438"/>
              <a:gd name="connsiteX2" fmla="*/ 157162 w 157162"/>
              <a:gd name="connsiteY2" fmla="*/ 64294 h 71438"/>
              <a:gd name="connsiteX3" fmla="*/ 114300 w 157162"/>
              <a:gd name="connsiteY3" fmla="*/ 4763 h 71438"/>
              <a:gd name="connsiteX4" fmla="*/ 0 w 157162"/>
              <a:gd name="connsiteY4" fmla="*/ 0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" h="71438">
                <a:moveTo>
                  <a:pt x="0" y="0"/>
                </a:moveTo>
                <a:lnTo>
                  <a:pt x="40481" y="71438"/>
                </a:lnTo>
                <a:lnTo>
                  <a:pt x="157162" y="64294"/>
                </a:lnTo>
                <a:lnTo>
                  <a:pt x="114300" y="476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531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0905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13107/1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Park Bulvar</a:t>
                      </a:r>
                      <a:b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Blok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98"/>
            <a:ext cx="3210765" cy="3939902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025434" y="1469571"/>
            <a:ext cx="1240972" cy="653143"/>
          </a:xfrm>
          <a:custGeom>
            <a:avLst/>
            <a:gdLst>
              <a:gd name="connsiteX0" fmla="*/ 0 w 1240972"/>
              <a:gd name="connsiteY0" fmla="*/ 568235 h 653143"/>
              <a:gd name="connsiteX1" fmla="*/ 293915 w 1240972"/>
              <a:gd name="connsiteY1" fmla="*/ 333103 h 653143"/>
              <a:gd name="connsiteX2" fmla="*/ 672737 w 1240972"/>
              <a:gd name="connsiteY2" fmla="*/ 222069 h 653143"/>
              <a:gd name="connsiteX3" fmla="*/ 1234440 w 1240972"/>
              <a:gd name="connsiteY3" fmla="*/ 653143 h 653143"/>
              <a:gd name="connsiteX4" fmla="*/ 1234440 w 1240972"/>
              <a:gd name="connsiteY4" fmla="*/ 548640 h 653143"/>
              <a:gd name="connsiteX5" fmla="*/ 1240972 w 1240972"/>
              <a:gd name="connsiteY5" fmla="*/ 418012 h 653143"/>
              <a:gd name="connsiteX6" fmla="*/ 679269 w 1240972"/>
              <a:gd name="connsiteY6" fmla="*/ 0 h 653143"/>
              <a:gd name="connsiteX7" fmla="*/ 306977 w 1240972"/>
              <a:gd name="connsiteY7" fmla="*/ 156755 h 653143"/>
              <a:gd name="connsiteX8" fmla="*/ 0 w 1240972"/>
              <a:gd name="connsiteY8" fmla="*/ 378823 h 653143"/>
              <a:gd name="connsiteX9" fmla="*/ 0 w 1240972"/>
              <a:gd name="connsiteY9" fmla="*/ 568235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972" h="653143">
                <a:moveTo>
                  <a:pt x="0" y="568235"/>
                </a:moveTo>
                <a:lnTo>
                  <a:pt x="293915" y="333103"/>
                </a:lnTo>
                <a:lnTo>
                  <a:pt x="672737" y="222069"/>
                </a:lnTo>
                <a:lnTo>
                  <a:pt x="1234440" y="653143"/>
                </a:lnTo>
                <a:lnTo>
                  <a:pt x="1234440" y="548640"/>
                </a:lnTo>
                <a:lnTo>
                  <a:pt x="1240972" y="418012"/>
                </a:lnTo>
                <a:lnTo>
                  <a:pt x="679269" y="0"/>
                </a:lnTo>
                <a:lnTo>
                  <a:pt x="306977" y="156755"/>
                </a:lnTo>
                <a:lnTo>
                  <a:pt x="0" y="378823"/>
                </a:lnTo>
                <a:lnTo>
                  <a:pt x="0" y="56823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8634885" y="2571750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Serbest Form 2"/>
          <p:cNvSpPr/>
          <p:nvPr/>
        </p:nvSpPr>
        <p:spPr>
          <a:xfrm>
            <a:off x="8632031" y="2921794"/>
            <a:ext cx="188119" cy="78581"/>
          </a:xfrm>
          <a:custGeom>
            <a:avLst/>
            <a:gdLst>
              <a:gd name="connsiteX0" fmla="*/ 0 w 188119"/>
              <a:gd name="connsiteY0" fmla="*/ 23812 h 78581"/>
              <a:gd name="connsiteX1" fmla="*/ 97632 w 188119"/>
              <a:gd name="connsiteY1" fmla="*/ 0 h 78581"/>
              <a:gd name="connsiteX2" fmla="*/ 188119 w 188119"/>
              <a:gd name="connsiteY2" fmla="*/ 59531 h 78581"/>
              <a:gd name="connsiteX3" fmla="*/ 104775 w 188119"/>
              <a:gd name="connsiteY3" fmla="*/ 78581 h 78581"/>
              <a:gd name="connsiteX4" fmla="*/ 0 w 188119"/>
              <a:gd name="connsiteY4" fmla="*/ 23812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19" h="78581">
                <a:moveTo>
                  <a:pt x="0" y="23812"/>
                </a:moveTo>
                <a:lnTo>
                  <a:pt x="97632" y="0"/>
                </a:lnTo>
                <a:lnTo>
                  <a:pt x="188119" y="59531"/>
                </a:lnTo>
                <a:lnTo>
                  <a:pt x="104775" y="78581"/>
                </a:lnTo>
                <a:lnTo>
                  <a:pt x="0" y="238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158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83286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Daire</a:t>
                      </a:r>
                      <a:br>
                        <a:rPr lang="tr-TR" sz="1000" dirty="0">
                          <a:effectLst/>
                        </a:rPr>
                      </a:br>
                      <a:r>
                        <a:rPr lang="tr-TR" sz="1000" dirty="0">
                          <a:effectLst/>
                        </a:rPr>
                        <a:t> No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13107/1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Park Bulvar</a:t>
                      </a:r>
                      <a:b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Blok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98"/>
            <a:ext cx="3210765" cy="3939902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849086" y="4369526"/>
            <a:ext cx="1574074" cy="346165"/>
          </a:xfrm>
          <a:custGeom>
            <a:avLst/>
            <a:gdLst>
              <a:gd name="connsiteX0" fmla="*/ 0 w 1574074"/>
              <a:gd name="connsiteY0" fmla="*/ 326571 h 346165"/>
              <a:gd name="connsiteX1" fmla="*/ 672737 w 1574074"/>
              <a:gd name="connsiteY1" fmla="*/ 313508 h 346165"/>
              <a:gd name="connsiteX2" fmla="*/ 1574074 w 1574074"/>
              <a:gd name="connsiteY2" fmla="*/ 346165 h 346165"/>
              <a:gd name="connsiteX3" fmla="*/ 1567543 w 1574074"/>
              <a:gd name="connsiteY3" fmla="*/ 104503 h 346165"/>
              <a:gd name="connsiteX4" fmla="*/ 894805 w 1574074"/>
              <a:gd name="connsiteY4" fmla="*/ 0 h 346165"/>
              <a:gd name="connsiteX5" fmla="*/ 13063 w 1574074"/>
              <a:gd name="connsiteY5" fmla="*/ 91440 h 346165"/>
              <a:gd name="connsiteX6" fmla="*/ 0 w 1574074"/>
              <a:gd name="connsiteY6" fmla="*/ 326571 h 34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4074" h="346165">
                <a:moveTo>
                  <a:pt x="0" y="326571"/>
                </a:moveTo>
                <a:lnTo>
                  <a:pt x="672737" y="313508"/>
                </a:lnTo>
                <a:lnTo>
                  <a:pt x="1574074" y="346165"/>
                </a:lnTo>
                <a:lnTo>
                  <a:pt x="1567543" y="104503"/>
                </a:lnTo>
                <a:lnTo>
                  <a:pt x="894805" y="0"/>
                </a:lnTo>
                <a:lnTo>
                  <a:pt x="13063" y="91440"/>
                </a:lnTo>
                <a:lnTo>
                  <a:pt x="0" y="326571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8634885" y="2571750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8632031" y="2921794"/>
            <a:ext cx="188119" cy="78581"/>
          </a:xfrm>
          <a:custGeom>
            <a:avLst/>
            <a:gdLst>
              <a:gd name="connsiteX0" fmla="*/ 0 w 188119"/>
              <a:gd name="connsiteY0" fmla="*/ 23812 h 78581"/>
              <a:gd name="connsiteX1" fmla="*/ 97632 w 188119"/>
              <a:gd name="connsiteY1" fmla="*/ 0 h 78581"/>
              <a:gd name="connsiteX2" fmla="*/ 188119 w 188119"/>
              <a:gd name="connsiteY2" fmla="*/ 59531 h 78581"/>
              <a:gd name="connsiteX3" fmla="*/ 104775 w 188119"/>
              <a:gd name="connsiteY3" fmla="*/ 78581 h 78581"/>
              <a:gd name="connsiteX4" fmla="*/ 0 w 188119"/>
              <a:gd name="connsiteY4" fmla="*/ 23812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19" h="78581">
                <a:moveTo>
                  <a:pt x="0" y="23812"/>
                </a:moveTo>
                <a:lnTo>
                  <a:pt x="97632" y="0"/>
                </a:lnTo>
                <a:lnTo>
                  <a:pt x="188119" y="59531"/>
                </a:lnTo>
                <a:lnTo>
                  <a:pt x="104775" y="78581"/>
                </a:lnTo>
                <a:lnTo>
                  <a:pt x="0" y="238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97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076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13107/1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Park Bulvar</a:t>
                      </a:r>
                      <a:b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Blok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84225" y="4025900"/>
            <a:ext cx="1244600" cy="187325"/>
          </a:xfrm>
          <a:custGeom>
            <a:avLst/>
            <a:gdLst>
              <a:gd name="connsiteX0" fmla="*/ 0 w 1244600"/>
              <a:gd name="connsiteY0" fmla="*/ 9525 h 187325"/>
              <a:gd name="connsiteX1" fmla="*/ 739775 w 1244600"/>
              <a:gd name="connsiteY1" fmla="*/ 0 h 187325"/>
              <a:gd name="connsiteX2" fmla="*/ 1244600 w 1244600"/>
              <a:gd name="connsiteY2" fmla="*/ 63500 h 187325"/>
              <a:gd name="connsiteX3" fmla="*/ 1219200 w 1244600"/>
              <a:gd name="connsiteY3" fmla="*/ 187325 h 187325"/>
              <a:gd name="connsiteX4" fmla="*/ 568325 w 1244600"/>
              <a:gd name="connsiteY4" fmla="*/ 152400 h 187325"/>
              <a:gd name="connsiteX5" fmla="*/ 0 w 1244600"/>
              <a:gd name="connsiteY5" fmla="*/ 111125 h 187325"/>
              <a:gd name="connsiteX6" fmla="*/ 0 w 1244600"/>
              <a:gd name="connsiteY6" fmla="*/ 9525 h 1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4600" h="187325">
                <a:moveTo>
                  <a:pt x="0" y="9525"/>
                </a:moveTo>
                <a:lnTo>
                  <a:pt x="739775" y="0"/>
                </a:lnTo>
                <a:lnTo>
                  <a:pt x="1244600" y="63500"/>
                </a:lnTo>
                <a:lnTo>
                  <a:pt x="1219200" y="187325"/>
                </a:lnTo>
                <a:lnTo>
                  <a:pt x="568325" y="152400"/>
                </a:lnTo>
                <a:lnTo>
                  <a:pt x="0" y="111125"/>
                </a:lnTo>
                <a:lnTo>
                  <a:pt x="0" y="952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8634885" y="2571750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8632031" y="2921794"/>
            <a:ext cx="188119" cy="78581"/>
          </a:xfrm>
          <a:custGeom>
            <a:avLst/>
            <a:gdLst>
              <a:gd name="connsiteX0" fmla="*/ 0 w 188119"/>
              <a:gd name="connsiteY0" fmla="*/ 23812 h 78581"/>
              <a:gd name="connsiteX1" fmla="*/ 97632 w 188119"/>
              <a:gd name="connsiteY1" fmla="*/ 0 h 78581"/>
              <a:gd name="connsiteX2" fmla="*/ 188119 w 188119"/>
              <a:gd name="connsiteY2" fmla="*/ 59531 h 78581"/>
              <a:gd name="connsiteX3" fmla="*/ 104775 w 188119"/>
              <a:gd name="connsiteY3" fmla="*/ 78581 h 78581"/>
              <a:gd name="connsiteX4" fmla="*/ 0 w 188119"/>
              <a:gd name="connsiteY4" fmla="*/ 23812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19" h="78581">
                <a:moveTo>
                  <a:pt x="0" y="23812"/>
                </a:moveTo>
                <a:lnTo>
                  <a:pt x="97632" y="0"/>
                </a:lnTo>
                <a:lnTo>
                  <a:pt x="188119" y="59531"/>
                </a:lnTo>
                <a:lnTo>
                  <a:pt x="104775" y="78581"/>
                </a:lnTo>
                <a:lnTo>
                  <a:pt x="0" y="238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78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66280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Malazgirt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831056" y="1285875"/>
            <a:ext cx="1157288" cy="731044"/>
          </a:xfrm>
          <a:custGeom>
            <a:avLst/>
            <a:gdLst>
              <a:gd name="connsiteX0" fmla="*/ 0 w 1157288"/>
              <a:gd name="connsiteY0" fmla="*/ 533400 h 731044"/>
              <a:gd name="connsiteX1" fmla="*/ 0 w 1157288"/>
              <a:gd name="connsiteY1" fmla="*/ 533400 h 731044"/>
              <a:gd name="connsiteX2" fmla="*/ 528638 w 1157288"/>
              <a:gd name="connsiteY2" fmla="*/ 0 h 731044"/>
              <a:gd name="connsiteX3" fmla="*/ 1157288 w 1157288"/>
              <a:gd name="connsiteY3" fmla="*/ 554831 h 731044"/>
              <a:gd name="connsiteX4" fmla="*/ 1147763 w 1157288"/>
              <a:gd name="connsiteY4" fmla="*/ 590550 h 731044"/>
              <a:gd name="connsiteX5" fmla="*/ 1135857 w 1157288"/>
              <a:gd name="connsiteY5" fmla="*/ 731044 h 731044"/>
              <a:gd name="connsiteX6" fmla="*/ 561975 w 1157288"/>
              <a:gd name="connsiteY6" fmla="*/ 209550 h 731044"/>
              <a:gd name="connsiteX7" fmla="*/ 21432 w 1157288"/>
              <a:gd name="connsiteY7" fmla="*/ 657225 h 731044"/>
              <a:gd name="connsiteX8" fmla="*/ 23813 w 1157288"/>
              <a:gd name="connsiteY8" fmla="*/ 626269 h 731044"/>
              <a:gd name="connsiteX9" fmla="*/ 0 w 1157288"/>
              <a:gd name="connsiteY9" fmla="*/ 533400 h 73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7288" h="731044">
                <a:moveTo>
                  <a:pt x="0" y="533400"/>
                </a:moveTo>
                <a:lnTo>
                  <a:pt x="0" y="533400"/>
                </a:lnTo>
                <a:lnTo>
                  <a:pt x="528638" y="0"/>
                </a:lnTo>
                <a:lnTo>
                  <a:pt x="1157288" y="554831"/>
                </a:lnTo>
                <a:lnTo>
                  <a:pt x="1147763" y="590550"/>
                </a:lnTo>
                <a:lnTo>
                  <a:pt x="1135857" y="731044"/>
                </a:lnTo>
                <a:lnTo>
                  <a:pt x="561975" y="209550"/>
                </a:lnTo>
                <a:lnTo>
                  <a:pt x="21432" y="657225"/>
                </a:lnTo>
                <a:cubicBezTo>
                  <a:pt x="24050" y="631043"/>
                  <a:pt x="23813" y="641390"/>
                  <a:pt x="23813" y="626269"/>
                </a:cubicBezTo>
                <a:lnTo>
                  <a:pt x="0" y="5334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96136" y="1760426"/>
            <a:ext cx="792088" cy="76415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65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174316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13107/1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Park Bulvar</a:t>
                      </a:r>
                      <a:b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Blok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683" y="1695290"/>
            <a:ext cx="3933521" cy="2950141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62000" y="3852863"/>
            <a:ext cx="1297781" cy="309562"/>
          </a:xfrm>
          <a:custGeom>
            <a:avLst/>
            <a:gdLst>
              <a:gd name="connsiteX0" fmla="*/ 0 w 1297781"/>
              <a:gd name="connsiteY0" fmla="*/ 302418 h 309562"/>
              <a:gd name="connsiteX1" fmla="*/ 714375 w 1297781"/>
              <a:gd name="connsiteY1" fmla="*/ 309562 h 309562"/>
              <a:gd name="connsiteX2" fmla="*/ 1290638 w 1297781"/>
              <a:gd name="connsiteY2" fmla="*/ 307181 h 309562"/>
              <a:gd name="connsiteX3" fmla="*/ 1297781 w 1297781"/>
              <a:gd name="connsiteY3" fmla="*/ 88106 h 309562"/>
              <a:gd name="connsiteX4" fmla="*/ 545306 w 1297781"/>
              <a:gd name="connsiteY4" fmla="*/ 0 h 309562"/>
              <a:gd name="connsiteX5" fmla="*/ 504825 w 1297781"/>
              <a:gd name="connsiteY5" fmla="*/ 0 h 309562"/>
              <a:gd name="connsiteX6" fmla="*/ 19050 w 1297781"/>
              <a:gd name="connsiteY6" fmla="*/ 59531 h 309562"/>
              <a:gd name="connsiteX7" fmla="*/ 0 w 1297781"/>
              <a:gd name="connsiteY7" fmla="*/ 302418 h 30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7781" h="309562">
                <a:moveTo>
                  <a:pt x="0" y="302418"/>
                </a:moveTo>
                <a:lnTo>
                  <a:pt x="714375" y="309562"/>
                </a:lnTo>
                <a:lnTo>
                  <a:pt x="1290638" y="307181"/>
                </a:lnTo>
                <a:lnTo>
                  <a:pt x="1297781" y="88106"/>
                </a:lnTo>
                <a:lnTo>
                  <a:pt x="545306" y="0"/>
                </a:lnTo>
                <a:lnTo>
                  <a:pt x="504825" y="0"/>
                </a:lnTo>
                <a:lnTo>
                  <a:pt x="19050" y="59531"/>
                </a:lnTo>
                <a:lnTo>
                  <a:pt x="0" y="302418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8634885" y="2571750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8632031" y="2921794"/>
            <a:ext cx="188119" cy="78581"/>
          </a:xfrm>
          <a:custGeom>
            <a:avLst/>
            <a:gdLst>
              <a:gd name="connsiteX0" fmla="*/ 0 w 188119"/>
              <a:gd name="connsiteY0" fmla="*/ 23812 h 78581"/>
              <a:gd name="connsiteX1" fmla="*/ 97632 w 188119"/>
              <a:gd name="connsiteY1" fmla="*/ 0 h 78581"/>
              <a:gd name="connsiteX2" fmla="*/ 188119 w 188119"/>
              <a:gd name="connsiteY2" fmla="*/ 59531 h 78581"/>
              <a:gd name="connsiteX3" fmla="*/ 104775 w 188119"/>
              <a:gd name="connsiteY3" fmla="*/ 78581 h 78581"/>
              <a:gd name="connsiteX4" fmla="*/ 0 w 188119"/>
              <a:gd name="connsiteY4" fmla="*/ 23812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19" h="78581">
                <a:moveTo>
                  <a:pt x="0" y="23812"/>
                </a:moveTo>
                <a:lnTo>
                  <a:pt x="97632" y="0"/>
                </a:lnTo>
                <a:lnTo>
                  <a:pt x="188119" y="59531"/>
                </a:lnTo>
                <a:lnTo>
                  <a:pt x="104775" y="78581"/>
                </a:lnTo>
                <a:lnTo>
                  <a:pt x="0" y="238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236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54254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13189/1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Huzur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9105" y="1694801"/>
            <a:ext cx="3929607" cy="294720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815340" y="1996440"/>
            <a:ext cx="1363980" cy="617220"/>
          </a:xfrm>
          <a:custGeom>
            <a:avLst/>
            <a:gdLst>
              <a:gd name="connsiteX0" fmla="*/ 0 w 1363980"/>
              <a:gd name="connsiteY0" fmla="*/ 609600 h 617220"/>
              <a:gd name="connsiteX1" fmla="*/ 571500 w 1363980"/>
              <a:gd name="connsiteY1" fmla="*/ 274320 h 617220"/>
              <a:gd name="connsiteX2" fmla="*/ 1363980 w 1363980"/>
              <a:gd name="connsiteY2" fmla="*/ 617220 h 617220"/>
              <a:gd name="connsiteX3" fmla="*/ 1356360 w 1363980"/>
              <a:gd name="connsiteY3" fmla="*/ 373380 h 617220"/>
              <a:gd name="connsiteX4" fmla="*/ 624840 w 1363980"/>
              <a:gd name="connsiteY4" fmla="*/ 0 h 617220"/>
              <a:gd name="connsiteX5" fmla="*/ 7620 w 1363980"/>
              <a:gd name="connsiteY5" fmla="*/ 449580 h 617220"/>
              <a:gd name="connsiteX6" fmla="*/ 0 w 1363980"/>
              <a:gd name="connsiteY6" fmla="*/ 60960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3980" h="617220">
                <a:moveTo>
                  <a:pt x="0" y="609600"/>
                </a:moveTo>
                <a:lnTo>
                  <a:pt x="571500" y="274320"/>
                </a:lnTo>
                <a:lnTo>
                  <a:pt x="1363980" y="617220"/>
                </a:lnTo>
                <a:lnTo>
                  <a:pt x="1356360" y="373380"/>
                </a:lnTo>
                <a:lnTo>
                  <a:pt x="624840" y="0"/>
                </a:lnTo>
                <a:lnTo>
                  <a:pt x="7620" y="449580"/>
                </a:lnTo>
                <a:lnTo>
                  <a:pt x="0" y="6096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307495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7236296" y="2781201"/>
            <a:ext cx="188119" cy="78581"/>
          </a:xfrm>
          <a:custGeom>
            <a:avLst/>
            <a:gdLst>
              <a:gd name="connsiteX0" fmla="*/ 0 w 188119"/>
              <a:gd name="connsiteY0" fmla="*/ 23812 h 78581"/>
              <a:gd name="connsiteX1" fmla="*/ 97632 w 188119"/>
              <a:gd name="connsiteY1" fmla="*/ 0 h 78581"/>
              <a:gd name="connsiteX2" fmla="*/ 188119 w 188119"/>
              <a:gd name="connsiteY2" fmla="*/ 59531 h 78581"/>
              <a:gd name="connsiteX3" fmla="*/ 104775 w 188119"/>
              <a:gd name="connsiteY3" fmla="*/ 78581 h 78581"/>
              <a:gd name="connsiteX4" fmla="*/ 0 w 188119"/>
              <a:gd name="connsiteY4" fmla="*/ 23812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19" h="78581">
                <a:moveTo>
                  <a:pt x="0" y="23812"/>
                </a:moveTo>
                <a:lnTo>
                  <a:pt x="97632" y="0"/>
                </a:lnTo>
                <a:lnTo>
                  <a:pt x="188119" y="59531"/>
                </a:lnTo>
                <a:lnTo>
                  <a:pt x="104775" y="78581"/>
                </a:lnTo>
                <a:lnTo>
                  <a:pt x="0" y="238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68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95728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Ayyıldız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809625" y="1425575"/>
            <a:ext cx="1304925" cy="736600"/>
          </a:xfrm>
          <a:custGeom>
            <a:avLst/>
            <a:gdLst>
              <a:gd name="connsiteX0" fmla="*/ 1273175 w 1304925"/>
              <a:gd name="connsiteY0" fmla="*/ 539750 h 736600"/>
              <a:gd name="connsiteX1" fmla="*/ 723900 w 1304925"/>
              <a:gd name="connsiteY1" fmla="*/ 0 h 736600"/>
              <a:gd name="connsiteX2" fmla="*/ 387350 w 1304925"/>
              <a:gd name="connsiteY2" fmla="*/ 196850 h 736600"/>
              <a:gd name="connsiteX3" fmla="*/ 311150 w 1304925"/>
              <a:gd name="connsiteY3" fmla="*/ 206375 h 736600"/>
              <a:gd name="connsiteX4" fmla="*/ 3175 w 1304925"/>
              <a:gd name="connsiteY4" fmla="*/ 473075 h 736600"/>
              <a:gd name="connsiteX5" fmla="*/ 0 w 1304925"/>
              <a:gd name="connsiteY5" fmla="*/ 647700 h 736600"/>
              <a:gd name="connsiteX6" fmla="*/ 301625 w 1304925"/>
              <a:gd name="connsiteY6" fmla="*/ 374650 h 736600"/>
              <a:gd name="connsiteX7" fmla="*/ 381000 w 1304925"/>
              <a:gd name="connsiteY7" fmla="*/ 400050 h 736600"/>
              <a:gd name="connsiteX8" fmla="*/ 730250 w 1304925"/>
              <a:gd name="connsiteY8" fmla="*/ 200025 h 736600"/>
              <a:gd name="connsiteX9" fmla="*/ 1304925 w 1304925"/>
              <a:gd name="connsiteY9" fmla="*/ 736600 h 736600"/>
              <a:gd name="connsiteX10" fmla="*/ 1301750 w 1304925"/>
              <a:gd name="connsiteY10" fmla="*/ 708025 h 736600"/>
              <a:gd name="connsiteX11" fmla="*/ 1273175 w 1304925"/>
              <a:gd name="connsiteY11" fmla="*/ 53975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4925" h="736600">
                <a:moveTo>
                  <a:pt x="1273175" y="539750"/>
                </a:moveTo>
                <a:lnTo>
                  <a:pt x="723900" y="0"/>
                </a:lnTo>
                <a:lnTo>
                  <a:pt x="387350" y="196850"/>
                </a:lnTo>
                <a:lnTo>
                  <a:pt x="311150" y="206375"/>
                </a:lnTo>
                <a:lnTo>
                  <a:pt x="3175" y="473075"/>
                </a:lnTo>
                <a:cubicBezTo>
                  <a:pt x="2117" y="531283"/>
                  <a:pt x="1058" y="589492"/>
                  <a:pt x="0" y="647700"/>
                </a:cubicBezTo>
                <a:lnTo>
                  <a:pt x="301625" y="374650"/>
                </a:lnTo>
                <a:lnTo>
                  <a:pt x="381000" y="400050"/>
                </a:lnTo>
                <a:lnTo>
                  <a:pt x="730250" y="200025"/>
                </a:lnTo>
                <a:lnTo>
                  <a:pt x="1304925" y="736600"/>
                </a:lnTo>
                <a:lnTo>
                  <a:pt x="1301750" y="708025"/>
                </a:lnTo>
                <a:lnTo>
                  <a:pt x="1273175" y="5397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6902548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Serbest Form 3"/>
          <p:cNvSpPr/>
          <p:nvPr/>
        </p:nvSpPr>
        <p:spPr>
          <a:xfrm>
            <a:off x="6860381" y="2786063"/>
            <a:ext cx="152400" cy="59531"/>
          </a:xfrm>
          <a:custGeom>
            <a:avLst/>
            <a:gdLst>
              <a:gd name="connsiteX0" fmla="*/ 0 w 152400"/>
              <a:gd name="connsiteY0" fmla="*/ 11906 h 59531"/>
              <a:gd name="connsiteX1" fmla="*/ 23813 w 152400"/>
              <a:gd name="connsiteY1" fmla="*/ 59531 h 59531"/>
              <a:gd name="connsiteX2" fmla="*/ 152400 w 152400"/>
              <a:gd name="connsiteY2" fmla="*/ 59531 h 59531"/>
              <a:gd name="connsiteX3" fmla="*/ 128588 w 152400"/>
              <a:gd name="connsiteY3" fmla="*/ 0 h 59531"/>
              <a:gd name="connsiteX4" fmla="*/ 0 w 152400"/>
              <a:gd name="connsiteY4" fmla="*/ 11906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59531">
                <a:moveTo>
                  <a:pt x="0" y="11906"/>
                </a:moveTo>
                <a:lnTo>
                  <a:pt x="23813" y="59531"/>
                </a:lnTo>
                <a:lnTo>
                  <a:pt x="152400" y="59531"/>
                </a:lnTo>
                <a:lnTo>
                  <a:pt x="128588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048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259111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Ayyıldız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88194" y="1781175"/>
            <a:ext cx="1359694" cy="716756"/>
          </a:xfrm>
          <a:custGeom>
            <a:avLst/>
            <a:gdLst>
              <a:gd name="connsiteX0" fmla="*/ 0 w 1359694"/>
              <a:gd name="connsiteY0" fmla="*/ 473869 h 716756"/>
              <a:gd name="connsiteX1" fmla="*/ 0 w 1359694"/>
              <a:gd name="connsiteY1" fmla="*/ 473869 h 716756"/>
              <a:gd name="connsiteX2" fmla="*/ 321469 w 1359694"/>
              <a:gd name="connsiteY2" fmla="*/ 204788 h 716756"/>
              <a:gd name="connsiteX3" fmla="*/ 388144 w 1359694"/>
              <a:gd name="connsiteY3" fmla="*/ 223838 h 716756"/>
              <a:gd name="connsiteX4" fmla="*/ 769144 w 1359694"/>
              <a:gd name="connsiteY4" fmla="*/ 0 h 716756"/>
              <a:gd name="connsiteX5" fmla="*/ 1347787 w 1359694"/>
              <a:gd name="connsiteY5" fmla="*/ 521494 h 716756"/>
              <a:gd name="connsiteX6" fmla="*/ 1359694 w 1359694"/>
              <a:gd name="connsiteY6" fmla="*/ 716756 h 716756"/>
              <a:gd name="connsiteX7" fmla="*/ 769144 w 1359694"/>
              <a:gd name="connsiteY7" fmla="*/ 240506 h 716756"/>
              <a:gd name="connsiteX8" fmla="*/ 383381 w 1359694"/>
              <a:gd name="connsiteY8" fmla="*/ 428625 h 716756"/>
              <a:gd name="connsiteX9" fmla="*/ 304800 w 1359694"/>
              <a:gd name="connsiteY9" fmla="*/ 395288 h 716756"/>
              <a:gd name="connsiteX10" fmla="*/ 2381 w 1359694"/>
              <a:gd name="connsiteY10" fmla="*/ 633413 h 716756"/>
              <a:gd name="connsiteX11" fmla="*/ 2381 w 1359694"/>
              <a:gd name="connsiteY11" fmla="*/ 602456 h 716756"/>
              <a:gd name="connsiteX12" fmla="*/ 0 w 1359694"/>
              <a:gd name="connsiteY12" fmla="*/ 473869 h 71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9694" h="716756">
                <a:moveTo>
                  <a:pt x="0" y="473869"/>
                </a:moveTo>
                <a:lnTo>
                  <a:pt x="0" y="473869"/>
                </a:lnTo>
                <a:lnTo>
                  <a:pt x="321469" y="204788"/>
                </a:lnTo>
                <a:lnTo>
                  <a:pt x="388144" y="223838"/>
                </a:lnTo>
                <a:lnTo>
                  <a:pt x="769144" y="0"/>
                </a:lnTo>
                <a:lnTo>
                  <a:pt x="1347787" y="521494"/>
                </a:lnTo>
                <a:lnTo>
                  <a:pt x="1359694" y="716756"/>
                </a:lnTo>
                <a:lnTo>
                  <a:pt x="769144" y="240506"/>
                </a:lnTo>
                <a:lnTo>
                  <a:pt x="383381" y="428625"/>
                </a:lnTo>
                <a:lnTo>
                  <a:pt x="304800" y="395288"/>
                </a:lnTo>
                <a:lnTo>
                  <a:pt x="2381" y="633413"/>
                </a:lnTo>
                <a:lnTo>
                  <a:pt x="2381" y="602456"/>
                </a:lnTo>
                <a:cubicBezTo>
                  <a:pt x="3175" y="557212"/>
                  <a:pt x="3968" y="511969"/>
                  <a:pt x="0" y="473869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6902548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6860381" y="2786063"/>
            <a:ext cx="152400" cy="59531"/>
          </a:xfrm>
          <a:custGeom>
            <a:avLst/>
            <a:gdLst>
              <a:gd name="connsiteX0" fmla="*/ 0 w 152400"/>
              <a:gd name="connsiteY0" fmla="*/ 11906 h 59531"/>
              <a:gd name="connsiteX1" fmla="*/ 23813 w 152400"/>
              <a:gd name="connsiteY1" fmla="*/ 59531 h 59531"/>
              <a:gd name="connsiteX2" fmla="*/ 152400 w 152400"/>
              <a:gd name="connsiteY2" fmla="*/ 59531 h 59531"/>
              <a:gd name="connsiteX3" fmla="*/ 128588 w 152400"/>
              <a:gd name="connsiteY3" fmla="*/ 0 h 59531"/>
              <a:gd name="connsiteX4" fmla="*/ 0 w 152400"/>
              <a:gd name="connsiteY4" fmla="*/ 11906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59531">
                <a:moveTo>
                  <a:pt x="0" y="11906"/>
                </a:moveTo>
                <a:lnTo>
                  <a:pt x="23813" y="59531"/>
                </a:lnTo>
                <a:lnTo>
                  <a:pt x="152400" y="59531"/>
                </a:lnTo>
                <a:lnTo>
                  <a:pt x="128588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406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777750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Daire</a:t>
                      </a:r>
                      <a:br>
                        <a:rPr lang="tr-TR" sz="1000" dirty="0">
                          <a:effectLst/>
                        </a:rPr>
                      </a:br>
                      <a:r>
                        <a:rPr lang="tr-TR" sz="1000" dirty="0">
                          <a:effectLst/>
                        </a:rPr>
                        <a:t> No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Ayyıldız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666206" y="3331029"/>
            <a:ext cx="1489165" cy="496388"/>
          </a:xfrm>
          <a:custGeom>
            <a:avLst/>
            <a:gdLst>
              <a:gd name="connsiteX0" fmla="*/ 0 w 1489165"/>
              <a:gd name="connsiteY0" fmla="*/ 431074 h 496388"/>
              <a:gd name="connsiteX1" fmla="*/ 842554 w 1489165"/>
              <a:gd name="connsiteY1" fmla="*/ 293914 h 496388"/>
              <a:gd name="connsiteX2" fmla="*/ 1489165 w 1489165"/>
              <a:gd name="connsiteY2" fmla="*/ 496388 h 496388"/>
              <a:gd name="connsiteX3" fmla="*/ 1456508 w 1489165"/>
              <a:gd name="connsiteY3" fmla="*/ 215537 h 496388"/>
              <a:gd name="connsiteX4" fmla="*/ 822960 w 1489165"/>
              <a:gd name="connsiteY4" fmla="*/ 0 h 496388"/>
              <a:gd name="connsiteX5" fmla="*/ 6531 w 1489165"/>
              <a:gd name="connsiteY5" fmla="*/ 176348 h 496388"/>
              <a:gd name="connsiteX6" fmla="*/ 0 w 1489165"/>
              <a:gd name="connsiteY6" fmla="*/ 431074 h 49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9165" h="496388">
                <a:moveTo>
                  <a:pt x="0" y="431074"/>
                </a:moveTo>
                <a:lnTo>
                  <a:pt x="842554" y="293914"/>
                </a:lnTo>
                <a:lnTo>
                  <a:pt x="1489165" y="496388"/>
                </a:lnTo>
                <a:lnTo>
                  <a:pt x="1456508" y="215537"/>
                </a:lnTo>
                <a:lnTo>
                  <a:pt x="822960" y="0"/>
                </a:lnTo>
                <a:lnTo>
                  <a:pt x="6531" y="176348"/>
                </a:lnTo>
                <a:lnTo>
                  <a:pt x="0" y="43107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6902548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6860381" y="2786063"/>
            <a:ext cx="152400" cy="59531"/>
          </a:xfrm>
          <a:custGeom>
            <a:avLst/>
            <a:gdLst>
              <a:gd name="connsiteX0" fmla="*/ 0 w 152400"/>
              <a:gd name="connsiteY0" fmla="*/ 11906 h 59531"/>
              <a:gd name="connsiteX1" fmla="*/ 23813 w 152400"/>
              <a:gd name="connsiteY1" fmla="*/ 59531 h 59531"/>
              <a:gd name="connsiteX2" fmla="*/ 152400 w 152400"/>
              <a:gd name="connsiteY2" fmla="*/ 59531 h 59531"/>
              <a:gd name="connsiteX3" fmla="*/ 128588 w 152400"/>
              <a:gd name="connsiteY3" fmla="*/ 0 h 59531"/>
              <a:gd name="connsiteX4" fmla="*/ 0 w 152400"/>
              <a:gd name="connsiteY4" fmla="*/ 11906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59531">
                <a:moveTo>
                  <a:pt x="0" y="11906"/>
                </a:moveTo>
                <a:lnTo>
                  <a:pt x="23813" y="59531"/>
                </a:lnTo>
                <a:lnTo>
                  <a:pt x="152400" y="59531"/>
                </a:lnTo>
                <a:lnTo>
                  <a:pt x="128588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417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170121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Ayyıldız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633549" y="3383280"/>
            <a:ext cx="1717765" cy="574766"/>
          </a:xfrm>
          <a:custGeom>
            <a:avLst/>
            <a:gdLst>
              <a:gd name="connsiteX0" fmla="*/ 32657 w 1717765"/>
              <a:gd name="connsiteY0" fmla="*/ 515983 h 574766"/>
              <a:gd name="connsiteX1" fmla="*/ 966651 w 1717765"/>
              <a:gd name="connsiteY1" fmla="*/ 385354 h 574766"/>
              <a:gd name="connsiteX2" fmla="*/ 1717765 w 1717765"/>
              <a:gd name="connsiteY2" fmla="*/ 574766 h 574766"/>
              <a:gd name="connsiteX3" fmla="*/ 1672045 w 1717765"/>
              <a:gd name="connsiteY3" fmla="*/ 274320 h 574766"/>
              <a:gd name="connsiteX4" fmla="*/ 979714 w 1717765"/>
              <a:gd name="connsiteY4" fmla="*/ 0 h 574766"/>
              <a:gd name="connsiteX5" fmla="*/ 0 w 1717765"/>
              <a:gd name="connsiteY5" fmla="*/ 222069 h 574766"/>
              <a:gd name="connsiteX6" fmla="*/ 32657 w 1717765"/>
              <a:gd name="connsiteY6" fmla="*/ 515983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7765" h="574766">
                <a:moveTo>
                  <a:pt x="32657" y="515983"/>
                </a:moveTo>
                <a:lnTo>
                  <a:pt x="966651" y="385354"/>
                </a:lnTo>
                <a:lnTo>
                  <a:pt x="1717765" y="574766"/>
                </a:lnTo>
                <a:lnTo>
                  <a:pt x="1672045" y="274320"/>
                </a:lnTo>
                <a:lnTo>
                  <a:pt x="979714" y="0"/>
                </a:lnTo>
                <a:lnTo>
                  <a:pt x="0" y="222069"/>
                </a:lnTo>
                <a:lnTo>
                  <a:pt x="32657" y="51598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6902548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6860381" y="2786063"/>
            <a:ext cx="152400" cy="59531"/>
          </a:xfrm>
          <a:custGeom>
            <a:avLst/>
            <a:gdLst>
              <a:gd name="connsiteX0" fmla="*/ 0 w 152400"/>
              <a:gd name="connsiteY0" fmla="*/ 11906 h 59531"/>
              <a:gd name="connsiteX1" fmla="*/ 23813 w 152400"/>
              <a:gd name="connsiteY1" fmla="*/ 59531 h 59531"/>
              <a:gd name="connsiteX2" fmla="*/ 152400 w 152400"/>
              <a:gd name="connsiteY2" fmla="*/ 59531 h 59531"/>
              <a:gd name="connsiteX3" fmla="*/ 128588 w 152400"/>
              <a:gd name="connsiteY3" fmla="*/ 0 h 59531"/>
              <a:gd name="connsiteX4" fmla="*/ 0 w 152400"/>
              <a:gd name="connsiteY4" fmla="*/ 11906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59531">
                <a:moveTo>
                  <a:pt x="0" y="11906"/>
                </a:moveTo>
                <a:lnTo>
                  <a:pt x="23813" y="59531"/>
                </a:lnTo>
                <a:lnTo>
                  <a:pt x="152400" y="59531"/>
                </a:lnTo>
                <a:lnTo>
                  <a:pt x="128588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7115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4727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Ayyıldız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698863" y="3735977"/>
            <a:ext cx="1476103" cy="450669"/>
          </a:xfrm>
          <a:custGeom>
            <a:avLst/>
            <a:gdLst>
              <a:gd name="connsiteX0" fmla="*/ 0 w 1476103"/>
              <a:gd name="connsiteY0" fmla="*/ 450669 h 450669"/>
              <a:gd name="connsiteX1" fmla="*/ 587828 w 1476103"/>
              <a:gd name="connsiteY1" fmla="*/ 365760 h 450669"/>
              <a:gd name="connsiteX2" fmla="*/ 1476103 w 1476103"/>
              <a:gd name="connsiteY2" fmla="*/ 431074 h 450669"/>
              <a:gd name="connsiteX3" fmla="*/ 1463040 w 1476103"/>
              <a:gd name="connsiteY3" fmla="*/ 84909 h 450669"/>
              <a:gd name="connsiteX4" fmla="*/ 581297 w 1476103"/>
              <a:gd name="connsiteY4" fmla="*/ 0 h 450669"/>
              <a:gd name="connsiteX5" fmla="*/ 13063 w 1476103"/>
              <a:gd name="connsiteY5" fmla="*/ 156754 h 450669"/>
              <a:gd name="connsiteX6" fmla="*/ 0 w 1476103"/>
              <a:gd name="connsiteY6" fmla="*/ 450669 h 45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103" h="450669">
                <a:moveTo>
                  <a:pt x="0" y="450669"/>
                </a:moveTo>
                <a:lnTo>
                  <a:pt x="587828" y="365760"/>
                </a:lnTo>
                <a:lnTo>
                  <a:pt x="1476103" y="431074"/>
                </a:lnTo>
                <a:lnTo>
                  <a:pt x="1463040" y="84909"/>
                </a:lnTo>
                <a:lnTo>
                  <a:pt x="581297" y="0"/>
                </a:lnTo>
                <a:lnTo>
                  <a:pt x="13063" y="156754"/>
                </a:lnTo>
                <a:lnTo>
                  <a:pt x="0" y="45066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6902548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6860381" y="2786063"/>
            <a:ext cx="152400" cy="59531"/>
          </a:xfrm>
          <a:custGeom>
            <a:avLst/>
            <a:gdLst>
              <a:gd name="connsiteX0" fmla="*/ 0 w 152400"/>
              <a:gd name="connsiteY0" fmla="*/ 11906 h 59531"/>
              <a:gd name="connsiteX1" fmla="*/ 23813 w 152400"/>
              <a:gd name="connsiteY1" fmla="*/ 59531 h 59531"/>
              <a:gd name="connsiteX2" fmla="*/ 152400 w 152400"/>
              <a:gd name="connsiteY2" fmla="*/ 59531 h 59531"/>
              <a:gd name="connsiteX3" fmla="*/ 128588 w 152400"/>
              <a:gd name="connsiteY3" fmla="*/ 0 h 59531"/>
              <a:gd name="connsiteX4" fmla="*/ 0 w 152400"/>
              <a:gd name="connsiteY4" fmla="*/ 11906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59531">
                <a:moveTo>
                  <a:pt x="0" y="11906"/>
                </a:moveTo>
                <a:lnTo>
                  <a:pt x="23813" y="59531"/>
                </a:lnTo>
                <a:lnTo>
                  <a:pt x="152400" y="59531"/>
                </a:lnTo>
                <a:lnTo>
                  <a:pt x="128588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941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55326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Ayyıldız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548640" y="3735977"/>
            <a:ext cx="1854926" cy="535577"/>
          </a:xfrm>
          <a:custGeom>
            <a:avLst/>
            <a:gdLst>
              <a:gd name="connsiteX0" fmla="*/ 0 w 1854926"/>
              <a:gd name="connsiteY0" fmla="*/ 535577 h 535577"/>
              <a:gd name="connsiteX1" fmla="*/ 1090749 w 1854926"/>
              <a:gd name="connsiteY1" fmla="*/ 450669 h 535577"/>
              <a:gd name="connsiteX2" fmla="*/ 1854926 w 1854926"/>
              <a:gd name="connsiteY2" fmla="*/ 522514 h 535577"/>
              <a:gd name="connsiteX3" fmla="*/ 1822269 w 1854926"/>
              <a:gd name="connsiteY3" fmla="*/ 215537 h 535577"/>
              <a:gd name="connsiteX4" fmla="*/ 1090749 w 1854926"/>
              <a:gd name="connsiteY4" fmla="*/ 0 h 535577"/>
              <a:gd name="connsiteX5" fmla="*/ 1025434 w 1854926"/>
              <a:gd name="connsiteY5" fmla="*/ 19594 h 535577"/>
              <a:gd name="connsiteX6" fmla="*/ 65314 w 1854926"/>
              <a:gd name="connsiteY6" fmla="*/ 163286 h 535577"/>
              <a:gd name="connsiteX7" fmla="*/ 0 w 1854926"/>
              <a:gd name="connsiteY7" fmla="*/ 535577 h 53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926" h="535577">
                <a:moveTo>
                  <a:pt x="0" y="535577"/>
                </a:moveTo>
                <a:lnTo>
                  <a:pt x="1090749" y="450669"/>
                </a:lnTo>
                <a:lnTo>
                  <a:pt x="1854926" y="522514"/>
                </a:lnTo>
                <a:lnTo>
                  <a:pt x="1822269" y="215537"/>
                </a:lnTo>
                <a:lnTo>
                  <a:pt x="1090749" y="0"/>
                </a:lnTo>
                <a:lnTo>
                  <a:pt x="1025434" y="19594"/>
                </a:lnTo>
                <a:lnTo>
                  <a:pt x="65314" y="163286"/>
                </a:lnTo>
                <a:lnTo>
                  <a:pt x="0" y="535577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6902548" y="2355726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6860381" y="2786063"/>
            <a:ext cx="152400" cy="59531"/>
          </a:xfrm>
          <a:custGeom>
            <a:avLst/>
            <a:gdLst>
              <a:gd name="connsiteX0" fmla="*/ 0 w 152400"/>
              <a:gd name="connsiteY0" fmla="*/ 11906 h 59531"/>
              <a:gd name="connsiteX1" fmla="*/ 23813 w 152400"/>
              <a:gd name="connsiteY1" fmla="*/ 59531 h 59531"/>
              <a:gd name="connsiteX2" fmla="*/ 152400 w 152400"/>
              <a:gd name="connsiteY2" fmla="*/ 59531 h 59531"/>
              <a:gd name="connsiteX3" fmla="*/ 128588 w 152400"/>
              <a:gd name="connsiteY3" fmla="*/ 0 h 59531"/>
              <a:gd name="connsiteX4" fmla="*/ 0 w 152400"/>
              <a:gd name="connsiteY4" fmla="*/ 11906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59531">
                <a:moveTo>
                  <a:pt x="0" y="11906"/>
                </a:moveTo>
                <a:lnTo>
                  <a:pt x="23813" y="59531"/>
                </a:lnTo>
                <a:lnTo>
                  <a:pt x="152400" y="59531"/>
                </a:lnTo>
                <a:lnTo>
                  <a:pt x="128588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005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254056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353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985838" y="2862263"/>
            <a:ext cx="1252537" cy="447675"/>
          </a:xfrm>
          <a:custGeom>
            <a:avLst/>
            <a:gdLst>
              <a:gd name="connsiteX0" fmla="*/ 0 w 1252537"/>
              <a:gd name="connsiteY0" fmla="*/ 447675 h 447675"/>
              <a:gd name="connsiteX1" fmla="*/ 157162 w 1252537"/>
              <a:gd name="connsiteY1" fmla="*/ 390525 h 447675"/>
              <a:gd name="connsiteX2" fmla="*/ 328612 w 1252537"/>
              <a:gd name="connsiteY2" fmla="*/ 428625 h 447675"/>
              <a:gd name="connsiteX3" fmla="*/ 661987 w 1252537"/>
              <a:gd name="connsiteY3" fmla="*/ 271462 h 447675"/>
              <a:gd name="connsiteX4" fmla="*/ 1252537 w 1252537"/>
              <a:gd name="connsiteY4" fmla="*/ 447675 h 447675"/>
              <a:gd name="connsiteX5" fmla="*/ 1243012 w 1252537"/>
              <a:gd name="connsiteY5" fmla="*/ 200025 h 447675"/>
              <a:gd name="connsiteX6" fmla="*/ 671512 w 1252537"/>
              <a:gd name="connsiteY6" fmla="*/ 0 h 447675"/>
              <a:gd name="connsiteX7" fmla="*/ 361950 w 1252537"/>
              <a:gd name="connsiteY7" fmla="*/ 176212 h 447675"/>
              <a:gd name="connsiteX8" fmla="*/ 209550 w 1252537"/>
              <a:gd name="connsiteY8" fmla="*/ 133350 h 447675"/>
              <a:gd name="connsiteX9" fmla="*/ 23812 w 1252537"/>
              <a:gd name="connsiteY9" fmla="*/ 238125 h 447675"/>
              <a:gd name="connsiteX10" fmla="*/ 0 w 1252537"/>
              <a:gd name="connsiteY10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2537" h="447675">
                <a:moveTo>
                  <a:pt x="0" y="447675"/>
                </a:moveTo>
                <a:lnTo>
                  <a:pt x="157162" y="390525"/>
                </a:lnTo>
                <a:lnTo>
                  <a:pt x="328612" y="428625"/>
                </a:lnTo>
                <a:lnTo>
                  <a:pt x="661987" y="271462"/>
                </a:lnTo>
                <a:lnTo>
                  <a:pt x="1252537" y="447675"/>
                </a:lnTo>
                <a:lnTo>
                  <a:pt x="1243012" y="200025"/>
                </a:lnTo>
                <a:lnTo>
                  <a:pt x="671512" y="0"/>
                </a:lnTo>
                <a:lnTo>
                  <a:pt x="361950" y="176212"/>
                </a:lnTo>
                <a:lnTo>
                  <a:pt x="209550" y="133350"/>
                </a:lnTo>
                <a:lnTo>
                  <a:pt x="23812" y="238125"/>
                </a:lnTo>
                <a:lnTo>
                  <a:pt x="0" y="44767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097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981929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Daire</a:t>
                      </a:r>
                      <a:br>
                        <a:rPr lang="tr-TR" sz="1000" dirty="0">
                          <a:effectLst/>
                        </a:rPr>
                      </a:br>
                      <a:r>
                        <a:rPr lang="tr-TR" sz="1000" dirty="0">
                          <a:effectLst/>
                        </a:rPr>
                        <a:t> No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353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938213" y="3376613"/>
            <a:ext cx="1371600" cy="447675"/>
          </a:xfrm>
          <a:custGeom>
            <a:avLst/>
            <a:gdLst>
              <a:gd name="connsiteX0" fmla="*/ 0 w 1371600"/>
              <a:gd name="connsiteY0" fmla="*/ 447675 h 447675"/>
              <a:gd name="connsiteX1" fmla="*/ 0 w 1371600"/>
              <a:gd name="connsiteY1" fmla="*/ 447675 h 447675"/>
              <a:gd name="connsiteX2" fmla="*/ 719137 w 1371600"/>
              <a:gd name="connsiteY2" fmla="*/ 309562 h 447675"/>
              <a:gd name="connsiteX3" fmla="*/ 1371600 w 1371600"/>
              <a:gd name="connsiteY3" fmla="*/ 419100 h 447675"/>
              <a:gd name="connsiteX4" fmla="*/ 1343025 w 1371600"/>
              <a:gd name="connsiteY4" fmla="*/ 180975 h 447675"/>
              <a:gd name="connsiteX5" fmla="*/ 709612 w 1371600"/>
              <a:gd name="connsiteY5" fmla="*/ 0 h 447675"/>
              <a:gd name="connsiteX6" fmla="*/ 671512 w 1371600"/>
              <a:gd name="connsiteY6" fmla="*/ 23812 h 447675"/>
              <a:gd name="connsiteX7" fmla="*/ 14287 w 1371600"/>
              <a:gd name="connsiteY7" fmla="*/ 161925 h 447675"/>
              <a:gd name="connsiteX8" fmla="*/ 0 w 1371600"/>
              <a:gd name="connsiteY8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600" h="447675">
                <a:moveTo>
                  <a:pt x="0" y="447675"/>
                </a:moveTo>
                <a:lnTo>
                  <a:pt x="0" y="447675"/>
                </a:lnTo>
                <a:lnTo>
                  <a:pt x="719137" y="309562"/>
                </a:lnTo>
                <a:lnTo>
                  <a:pt x="1371600" y="419100"/>
                </a:lnTo>
                <a:lnTo>
                  <a:pt x="1343025" y="180975"/>
                </a:lnTo>
                <a:lnTo>
                  <a:pt x="709612" y="0"/>
                </a:lnTo>
                <a:lnTo>
                  <a:pt x="671512" y="23812"/>
                </a:lnTo>
                <a:lnTo>
                  <a:pt x="14287" y="161925"/>
                </a:lnTo>
                <a:cubicBezTo>
                  <a:pt x="12700" y="261937"/>
                  <a:pt x="11112" y="361950"/>
                  <a:pt x="0" y="447675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369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12074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(3+1)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Malazgirt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7970" y="1657706"/>
            <a:ext cx="3983764" cy="2987823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969169" y="1328738"/>
            <a:ext cx="1128712" cy="731043"/>
          </a:xfrm>
          <a:custGeom>
            <a:avLst/>
            <a:gdLst>
              <a:gd name="connsiteX0" fmla="*/ 0 w 1128712"/>
              <a:gd name="connsiteY0" fmla="*/ 581025 h 731043"/>
              <a:gd name="connsiteX1" fmla="*/ 509587 w 1128712"/>
              <a:gd name="connsiteY1" fmla="*/ 0 h 731043"/>
              <a:gd name="connsiteX2" fmla="*/ 1128712 w 1128712"/>
              <a:gd name="connsiteY2" fmla="*/ 478631 h 731043"/>
              <a:gd name="connsiteX3" fmla="*/ 1121569 w 1128712"/>
              <a:gd name="connsiteY3" fmla="*/ 652462 h 731043"/>
              <a:gd name="connsiteX4" fmla="*/ 492919 w 1128712"/>
              <a:gd name="connsiteY4" fmla="*/ 204787 h 731043"/>
              <a:gd name="connsiteX5" fmla="*/ 11906 w 1128712"/>
              <a:gd name="connsiteY5" fmla="*/ 731043 h 731043"/>
              <a:gd name="connsiteX6" fmla="*/ 9525 w 1128712"/>
              <a:gd name="connsiteY6" fmla="*/ 683418 h 731043"/>
              <a:gd name="connsiteX7" fmla="*/ 0 w 1128712"/>
              <a:gd name="connsiteY7" fmla="*/ 581025 h 73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8712" h="731043">
                <a:moveTo>
                  <a:pt x="0" y="581025"/>
                </a:moveTo>
                <a:lnTo>
                  <a:pt x="509587" y="0"/>
                </a:lnTo>
                <a:lnTo>
                  <a:pt x="1128712" y="478631"/>
                </a:lnTo>
                <a:lnTo>
                  <a:pt x="1121569" y="652462"/>
                </a:lnTo>
                <a:lnTo>
                  <a:pt x="492919" y="204787"/>
                </a:lnTo>
                <a:lnTo>
                  <a:pt x="11906" y="731043"/>
                </a:lnTo>
                <a:cubicBezTo>
                  <a:pt x="9327" y="689774"/>
                  <a:pt x="9525" y="705668"/>
                  <a:pt x="9525" y="683418"/>
                </a:cubicBezTo>
                <a:cubicBezTo>
                  <a:pt x="8731" y="645318"/>
                  <a:pt x="7938" y="607218"/>
                  <a:pt x="0" y="581025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96136" y="1760426"/>
            <a:ext cx="792088" cy="76415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523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3045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086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692150" y="3251200"/>
            <a:ext cx="1384300" cy="444500"/>
          </a:xfrm>
          <a:custGeom>
            <a:avLst/>
            <a:gdLst>
              <a:gd name="connsiteX0" fmla="*/ 0 w 1384300"/>
              <a:gd name="connsiteY0" fmla="*/ 444500 h 444500"/>
              <a:gd name="connsiteX1" fmla="*/ 0 w 1384300"/>
              <a:gd name="connsiteY1" fmla="*/ 444500 h 444500"/>
              <a:gd name="connsiteX2" fmla="*/ 527050 w 1384300"/>
              <a:gd name="connsiteY2" fmla="*/ 292100 h 444500"/>
              <a:gd name="connsiteX3" fmla="*/ 1384300 w 1384300"/>
              <a:gd name="connsiteY3" fmla="*/ 419100 h 444500"/>
              <a:gd name="connsiteX4" fmla="*/ 1346200 w 1384300"/>
              <a:gd name="connsiteY4" fmla="*/ 139700 h 444500"/>
              <a:gd name="connsiteX5" fmla="*/ 546100 w 1384300"/>
              <a:gd name="connsiteY5" fmla="*/ 0 h 444500"/>
              <a:gd name="connsiteX6" fmla="*/ 25400 w 1384300"/>
              <a:gd name="connsiteY6" fmla="*/ 165100 h 444500"/>
              <a:gd name="connsiteX7" fmla="*/ 0 w 13843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4300" h="444500">
                <a:moveTo>
                  <a:pt x="0" y="444500"/>
                </a:moveTo>
                <a:lnTo>
                  <a:pt x="0" y="444500"/>
                </a:lnTo>
                <a:lnTo>
                  <a:pt x="527050" y="292100"/>
                </a:lnTo>
                <a:lnTo>
                  <a:pt x="1384300" y="419100"/>
                </a:lnTo>
                <a:lnTo>
                  <a:pt x="1346200" y="139700"/>
                </a:lnTo>
                <a:lnTo>
                  <a:pt x="546100" y="0"/>
                </a:lnTo>
                <a:lnTo>
                  <a:pt x="25400" y="165100"/>
                </a:lnTo>
                <a:lnTo>
                  <a:pt x="0" y="4445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054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999567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1025525" y="3175000"/>
            <a:ext cx="1603375" cy="590550"/>
          </a:xfrm>
          <a:custGeom>
            <a:avLst/>
            <a:gdLst>
              <a:gd name="connsiteX0" fmla="*/ 1603375 w 1603375"/>
              <a:gd name="connsiteY0" fmla="*/ 590550 h 590550"/>
              <a:gd name="connsiteX1" fmla="*/ 1603375 w 1603375"/>
              <a:gd name="connsiteY1" fmla="*/ 590550 h 590550"/>
              <a:gd name="connsiteX2" fmla="*/ 1552575 w 1603375"/>
              <a:gd name="connsiteY2" fmla="*/ 555625 h 590550"/>
              <a:gd name="connsiteX3" fmla="*/ 1543050 w 1603375"/>
              <a:gd name="connsiteY3" fmla="*/ 552450 h 590550"/>
              <a:gd name="connsiteX4" fmla="*/ 1123950 w 1603375"/>
              <a:gd name="connsiteY4" fmla="*/ 355600 h 590550"/>
              <a:gd name="connsiteX5" fmla="*/ 0 w 1603375"/>
              <a:gd name="connsiteY5" fmla="*/ 488950 h 590550"/>
              <a:gd name="connsiteX6" fmla="*/ 44450 w 1603375"/>
              <a:gd name="connsiteY6" fmla="*/ 187325 h 590550"/>
              <a:gd name="connsiteX7" fmla="*/ 1098550 w 1603375"/>
              <a:gd name="connsiteY7" fmla="*/ 0 h 590550"/>
              <a:gd name="connsiteX8" fmla="*/ 1574800 w 1603375"/>
              <a:gd name="connsiteY8" fmla="*/ 276225 h 590550"/>
              <a:gd name="connsiteX9" fmla="*/ 1603375 w 1603375"/>
              <a:gd name="connsiteY9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3375" h="590550">
                <a:moveTo>
                  <a:pt x="1603375" y="590550"/>
                </a:moveTo>
                <a:lnTo>
                  <a:pt x="1603375" y="590550"/>
                </a:lnTo>
                <a:cubicBezTo>
                  <a:pt x="1550125" y="563925"/>
                  <a:pt x="1606239" y="594654"/>
                  <a:pt x="1552575" y="555625"/>
                </a:cubicBezTo>
                <a:cubicBezTo>
                  <a:pt x="1549868" y="553657"/>
                  <a:pt x="1543050" y="552450"/>
                  <a:pt x="1543050" y="552450"/>
                </a:cubicBezTo>
                <a:lnTo>
                  <a:pt x="1123950" y="355600"/>
                </a:lnTo>
                <a:lnTo>
                  <a:pt x="0" y="488950"/>
                </a:lnTo>
                <a:lnTo>
                  <a:pt x="44450" y="187325"/>
                </a:lnTo>
                <a:lnTo>
                  <a:pt x="1098550" y="0"/>
                </a:lnTo>
                <a:lnTo>
                  <a:pt x="1574800" y="276225"/>
                </a:lnTo>
                <a:lnTo>
                  <a:pt x="1603375" y="5905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796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247787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2566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704850" y="3181350"/>
            <a:ext cx="1727200" cy="628650"/>
          </a:xfrm>
          <a:custGeom>
            <a:avLst/>
            <a:gdLst>
              <a:gd name="connsiteX0" fmla="*/ 0 w 1727200"/>
              <a:gd name="connsiteY0" fmla="*/ 571500 h 628650"/>
              <a:gd name="connsiteX1" fmla="*/ 863600 w 1727200"/>
              <a:gd name="connsiteY1" fmla="*/ 368300 h 628650"/>
              <a:gd name="connsiteX2" fmla="*/ 1727200 w 1727200"/>
              <a:gd name="connsiteY2" fmla="*/ 628650 h 628650"/>
              <a:gd name="connsiteX3" fmla="*/ 1701800 w 1727200"/>
              <a:gd name="connsiteY3" fmla="*/ 311150 h 628650"/>
              <a:gd name="connsiteX4" fmla="*/ 895350 w 1727200"/>
              <a:gd name="connsiteY4" fmla="*/ 0 h 628650"/>
              <a:gd name="connsiteX5" fmla="*/ 44450 w 1727200"/>
              <a:gd name="connsiteY5" fmla="*/ 260350 h 628650"/>
              <a:gd name="connsiteX6" fmla="*/ 0 w 1727200"/>
              <a:gd name="connsiteY6" fmla="*/ 5715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7200" h="628650">
                <a:moveTo>
                  <a:pt x="0" y="571500"/>
                </a:moveTo>
                <a:lnTo>
                  <a:pt x="863600" y="368300"/>
                </a:lnTo>
                <a:lnTo>
                  <a:pt x="1727200" y="628650"/>
                </a:lnTo>
                <a:lnTo>
                  <a:pt x="1701800" y="311150"/>
                </a:lnTo>
                <a:lnTo>
                  <a:pt x="895350" y="0"/>
                </a:lnTo>
                <a:lnTo>
                  <a:pt x="44450" y="260350"/>
                </a:lnTo>
                <a:lnTo>
                  <a:pt x="0" y="5715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860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7151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353" y="1696087"/>
            <a:ext cx="3939900" cy="2954925"/>
          </a:xfrm>
          <a:prstGeom prst="rect">
            <a:avLst/>
          </a:prstGeom>
        </p:spPr>
      </p:pic>
      <p:sp>
        <p:nvSpPr>
          <p:cNvPr id="8" name="Serbest Form 7"/>
          <p:cNvSpPr/>
          <p:nvPr/>
        </p:nvSpPr>
        <p:spPr>
          <a:xfrm>
            <a:off x="908050" y="3975100"/>
            <a:ext cx="1428750" cy="412750"/>
          </a:xfrm>
          <a:custGeom>
            <a:avLst/>
            <a:gdLst>
              <a:gd name="connsiteX0" fmla="*/ 0 w 1428750"/>
              <a:gd name="connsiteY0" fmla="*/ 400050 h 412750"/>
              <a:gd name="connsiteX1" fmla="*/ 742950 w 1428750"/>
              <a:gd name="connsiteY1" fmla="*/ 368300 h 412750"/>
              <a:gd name="connsiteX2" fmla="*/ 1428750 w 1428750"/>
              <a:gd name="connsiteY2" fmla="*/ 412750 h 412750"/>
              <a:gd name="connsiteX3" fmla="*/ 1428750 w 1428750"/>
              <a:gd name="connsiteY3" fmla="*/ 336550 h 412750"/>
              <a:gd name="connsiteX4" fmla="*/ 1428750 w 1428750"/>
              <a:gd name="connsiteY4" fmla="*/ 114300 h 412750"/>
              <a:gd name="connsiteX5" fmla="*/ 749300 w 1428750"/>
              <a:gd name="connsiteY5" fmla="*/ 0 h 412750"/>
              <a:gd name="connsiteX6" fmla="*/ 647700 w 1428750"/>
              <a:gd name="connsiteY6" fmla="*/ 19050 h 412750"/>
              <a:gd name="connsiteX7" fmla="*/ 19050 w 1428750"/>
              <a:gd name="connsiteY7" fmla="*/ 114300 h 412750"/>
              <a:gd name="connsiteX8" fmla="*/ 0 w 1428750"/>
              <a:gd name="connsiteY8" fmla="*/ 4000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750" h="412750">
                <a:moveTo>
                  <a:pt x="0" y="400050"/>
                </a:moveTo>
                <a:lnTo>
                  <a:pt x="742950" y="368300"/>
                </a:lnTo>
                <a:lnTo>
                  <a:pt x="1428750" y="412750"/>
                </a:lnTo>
                <a:lnTo>
                  <a:pt x="1428750" y="336550"/>
                </a:lnTo>
                <a:lnTo>
                  <a:pt x="1428750" y="114300"/>
                </a:lnTo>
                <a:lnTo>
                  <a:pt x="749300" y="0"/>
                </a:lnTo>
                <a:lnTo>
                  <a:pt x="647700" y="19050"/>
                </a:lnTo>
                <a:lnTo>
                  <a:pt x="19050" y="114300"/>
                </a:lnTo>
                <a:lnTo>
                  <a:pt x="0" y="4000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Serbest Form 8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106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06939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Daire</a:t>
                      </a:r>
                      <a:br>
                        <a:rPr lang="tr-TR" sz="1000" dirty="0">
                          <a:effectLst/>
                        </a:rPr>
                      </a:br>
                      <a:r>
                        <a:rPr lang="tr-TR" sz="1000" dirty="0">
                          <a:effectLst/>
                        </a:rPr>
                        <a:t> No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946150" y="3905250"/>
            <a:ext cx="1778000" cy="584200"/>
          </a:xfrm>
          <a:custGeom>
            <a:avLst/>
            <a:gdLst>
              <a:gd name="connsiteX0" fmla="*/ 0 w 1778000"/>
              <a:gd name="connsiteY0" fmla="*/ 508000 h 584200"/>
              <a:gd name="connsiteX1" fmla="*/ 1244600 w 1778000"/>
              <a:gd name="connsiteY1" fmla="*/ 495300 h 584200"/>
              <a:gd name="connsiteX2" fmla="*/ 1778000 w 1778000"/>
              <a:gd name="connsiteY2" fmla="*/ 584200 h 584200"/>
              <a:gd name="connsiteX3" fmla="*/ 1765300 w 1778000"/>
              <a:gd name="connsiteY3" fmla="*/ 520700 h 584200"/>
              <a:gd name="connsiteX4" fmla="*/ 1758950 w 1778000"/>
              <a:gd name="connsiteY4" fmla="*/ 476250 h 584200"/>
              <a:gd name="connsiteX5" fmla="*/ 1727200 w 1778000"/>
              <a:gd name="connsiteY5" fmla="*/ 196850 h 584200"/>
              <a:gd name="connsiteX6" fmla="*/ 1244600 w 1778000"/>
              <a:gd name="connsiteY6" fmla="*/ 0 h 584200"/>
              <a:gd name="connsiteX7" fmla="*/ 63500 w 1778000"/>
              <a:gd name="connsiteY7" fmla="*/ 107950 h 584200"/>
              <a:gd name="connsiteX8" fmla="*/ 0 w 1778000"/>
              <a:gd name="connsiteY8" fmla="*/ 5080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000" h="584200">
                <a:moveTo>
                  <a:pt x="0" y="508000"/>
                </a:moveTo>
                <a:lnTo>
                  <a:pt x="1244600" y="495300"/>
                </a:lnTo>
                <a:lnTo>
                  <a:pt x="1778000" y="584200"/>
                </a:lnTo>
                <a:cubicBezTo>
                  <a:pt x="1773767" y="563033"/>
                  <a:pt x="1769051" y="541957"/>
                  <a:pt x="1765300" y="520700"/>
                </a:cubicBezTo>
                <a:cubicBezTo>
                  <a:pt x="1762699" y="505961"/>
                  <a:pt x="1758950" y="476250"/>
                  <a:pt x="1758950" y="476250"/>
                </a:cubicBezTo>
                <a:lnTo>
                  <a:pt x="1727200" y="196850"/>
                </a:lnTo>
                <a:lnTo>
                  <a:pt x="1244600" y="0"/>
                </a:lnTo>
                <a:lnTo>
                  <a:pt x="63500" y="107950"/>
                </a:lnTo>
                <a:lnTo>
                  <a:pt x="0" y="5080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648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274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647700" y="3829050"/>
            <a:ext cx="1568450" cy="412750"/>
          </a:xfrm>
          <a:custGeom>
            <a:avLst/>
            <a:gdLst>
              <a:gd name="connsiteX0" fmla="*/ 0 w 1568450"/>
              <a:gd name="connsiteY0" fmla="*/ 412750 h 412750"/>
              <a:gd name="connsiteX1" fmla="*/ 660400 w 1568450"/>
              <a:gd name="connsiteY1" fmla="*/ 374650 h 412750"/>
              <a:gd name="connsiteX2" fmla="*/ 1568450 w 1568450"/>
              <a:gd name="connsiteY2" fmla="*/ 406400 h 412750"/>
              <a:gd name="connsiteX3" fmla="*/ 1549400 w 1568450"/>
              <a:gd name="connsiteY3" fmla="*/ 82550 h 412750"/>
              <a:gd name="connsiteX4" fmla="*/ 692150 w 1568450"/>
              <a:gd name="connsiteY4" fmla="*/ 0 h 412750"/>
              <a:gd name="connsiteX5" fmla="*/ 25400 w 1568450"/>
              <a:gd name="connsiteY5" fmla="*/ 82550 h 412750"/>
              <a:gd name="connsiteX6" fmla="*/ 0 w 1568450"/>
              <a:gd name="connsiteY6" fmla="*/ 4127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8450" h="412750">
                <a:moveTo>
                  <a:pt x="0" y="412750"/>
                </a:moveTo>
                <a:lnTo>
                  <a:pt x="660400" y="374650"/>
                </a:lnTo>
                <a:lnTo>
                  <a:pt x="1568450" y="406400"/>
                </a:lnTo>
                <a:lnTo>
                  <a:pt x="1549400" y="82550"/>
                </a:lnTo>
                <a:lnTo>
                  <a:pt x="692150" y="0"/>
                </a:lnTo>
                <a:lnTo>
                  <a:pt x="25400" y="82550"/>
                </a:lnTo>
                <a:lnTo>
                  <a:pt x="0" y="4127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5076056" y="2427734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Serbest Form 2"/>
          <p:cNvSpPr/>
          <p:nvPr/>
        </p:nvSpPr>
        <p:spPr>
          <a:xfrm>
            <a:off x="5005388" y="2812256"/>
            <a:ext cx="169068" cy="100013"/>
          </a:xfrm>
          <a:custGeom>
            <a:avLst/>
            <a:gdLst>
              <a:gd name="connsiteX0" fmla="*/ 0 w 169068"/>
              <a:gd name="connsiteY0" fmla="*/ 83344 h 100013"/>
              <a:gd name="connsiteX1" fmla="*/ 59531 w 169068"/>
              <a:gd name="connsiteY1" fmla="*/ 0 h 100013"/>
              <a:gd name="connsiteX2" fmla="*/ 169068 w 169068"/>
              <a:gd name="connsiteY2" fmla="*/ 11907 h 100013"/>
              <a:gd name="connsiteX3" fmla="*/ 116681 w 169068"/>
              <a:gd name="connsiteY3" fmla="*/ 100013 h 100013"/>
              <a:gd name="connsiteX4" fmla="*/ 0 w 169068"/>
              <a:gd name="connsiteY4" fmla="*/ 83344 h 10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68" h="100013">
                <a:moveTo>
                  <a:pt x="0" y="83344"/>
                </a:moveTo>
                <a:lnTo>
                  <a:pt x="59531" y="0"/>
                </a:lnTo>
                <a:lnTo>
                  <a:pt x="169068" y="11907"/>
                </a:lnTo>
                <a:lnTo>
                  <a:pt x="116681" y="100013"/>
                </a:lnTo>
                <a:lnTo>
                  <a:pt x="0" y="8334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675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49137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857915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524912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992" y="1696087"/>
            <a:ext cx="3939900" cy="295492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115616" y="2571750"/>
            <a:ext cx="864096" cy="2160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7" name="Aşağı Ok 6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615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8755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1789" y="1696642"/>
            <a:ext cx="3944341" cy="2958256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2026444" y="2900363"/>
            <a:ext cx="407194" cy="395287"/>
          </a:xfrm>
          <a:custGeom>
            <a:avLst/>
            <a:gdLst>
              <a:gd name="connsiteX0" fmla="*/ 11906 w 407194"/>
              <a:gd name="connsiteY0" fmla="*/ 245268 h 395287"/>
              <a:gd name="connsiteX1" fmla="*/ 11906 w 407194"/>
              <a:gd name="connsiteY1" fmla="*/ 245268 h 395287"/>
              <a:gd name="connsiteX2" fmla="*/ 407194 w 407194"/>
              <a:gd name="connsiteY2" fmla="*/ 395287 h 395287"/>
              <a:gd name="connsiteX3" fmla="*/ 390525 w 407194"/>
              <a:gd name="connsiteY3" fmla="*/ 161925 h 395287"/>
              <a:gd name="connsiteX4" fmla="*/ 0 w 407194"/>
              <a:gd name="connsiteY4" fmla="*/ 0 h 395287"/>
              <a:gd name="connsiteX5" fmla="*/ 11906 w 407194"/>
              <a:gd name="connsiteY5" fmla="*/ 245268 h 39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94" h="395287">
                <a:moveTo>
                  <a:pt x="11906" y="245268"/>
                </a:moveTo>
                <a:lnTo>
                  <a:pt x="11906" y="245268"/>
                </a:lnTo>
                <a:lnTo>
                  <a:pt x="407194" y="395287"/>
                </a:lnTo>
                <a:lnTo>
                  <a:pt x="390525" y="161925"/>
                </a:lnTo>
                <a:lnTo>
                  <a:pt x="0" y="0"/>
                </a:lnTo>
                <a:cubicBezTo>
                  <a:pt x="794" y="83344"/>
                  <a:pt x="1587" y="166687"/>
                  <a:pt x="11906" y="245268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882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61260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992" y="1696087"/>
            <a:ext cx="3939900" cy="295492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115616" y="2931790"/>
            <a:ext cx="864096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3240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39592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1789" y="1696642"/>
            <a:ext cx="3944341" cy="2958256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2070100" y="3397250"/>
            <a:ext cx="451120" cy="361950"/>
          </a:xfrm>
          <a:custGeom>
            <a:avLst/>
            <a:gdLst>
              <a:gd name="connsiteX0" fmla="*/ 0 w 451120"/>
              <a:gd name="connsiteY0" fmla="*/ 260350 h 361950"/>
              <a:gd name="connsiteX1" fmla="*/ 425450 w 451120"/>
              <a:gd name="connsiteY1" fmla="*/ 361950 h 361950"/>
              <a:gd name="connsiteX2" fmla="*/ 450850 w 451120"/>
              <a:gd name="connsiteY2" fmla="*/ 279400 h 361950"/>
              <a:gd name="connsiteX3" fmla="*/ 412750 w 451120"/>
              <a:gd name="connsiteY3" fmla="*/ 82550 h 361950"/>
              <a:gd name="connsiteX4" fmla="*/ 0 w 451120"/>
              <a:gd name="connsiteY4" fmla="*/ 0 h 361950"/>
              <a:gd name="connsiteX5" fmla="*/ 0 w 451120"/>
              <a:gd name="connsiteY5" fmla="*/ 2603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120" h="361950">
                <a:moveTo>
                  <a:pt x="0" y="260350"/>
                </a:moveTo>
                <a:lnTo>
                  <a:pt x="425450" y="361950"/>
                </a:lnTo>
                <a:cubicBezTo>
                  <a:pt x="455583" y="301684"/>
                  <a:pt x="450850" y="330082"/>
                  <a:pt x="450850" y="279400"/>
                </a:cubicBezTo>
                <a:lnTo>
                  <a:pt x="412750" y="82550"/>
                </a:lnTo>
                <a:lnTo>
                  <a:pt x="0" y="0"/>
                </a:lnTo>
                <a:lnTo>
                  <a:pt x="0" y="2603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53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93229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Yamaner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9713" y="1695963"/>
            <a:ext cx="3940041" cy="2955031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568325" y="1482725"/>
            <a:ext cx="1539875" cy="739775"/>
          </a:xfrm>
          <a:custGeom>
            <a:avLst/>
            <a:gdLst>
              <a:gd name="connsiteX0" fmla="*/ 0 w 1539875"/>
              <a:gd name="connsiteY0" fmla="*/ 739775 h 739775"/>
              <a:gd name="connsiteX1" fmla="*/ 365125 w 1539875"/>
              <a:gd name="connsiteY1" fmla="*/ 450850 h 739775"/>
              <a:gd name="connsiteX2" fmla="*/ 574675 w 1539875"/>
              <a:gd name="connsiteY2" fmla="*/ 577850 h 739775"/>
              <a:gd name="connsiteX3" fmla="*/ 866775 w 1539875"/>
              <a:gd name="connsiteY3" fmla="*/ 377825 h 739775"/>
              <a:gd name="connsiteX4" fmla="*/ 1149350 w 1539875"/>
              <a:gd name="connsiteY4" fmla="*/ 542925 h 739775"/>
              <a:gd name="connsiteX5" fmla="*/ 1235075 w 1539875"/>
              <a:gd name="connsiteY5" fmla="*/ 492125 h 739775"/>
              <a:gd name="connsiteX6" fmla="*/ 1524000 w 1539875"/>
              <a:gd name="connsiteY6" fmla="*/ 711200 h 739775"/>
              <a:gd name="connsiteX7" fmla="*/ 1539875 w 1539875"/>
              <a:gd name="connsiteY7" fmla="*/ 361950 h 739775"/>
              <a:gd name="connsiteX8" fmla="*/ 1270000 w 1539875"/>
              <a:gd name="connsiteY8" fmla="*/ 161925 h 739775"/>
              <a:gd name="connsiteX9" fmla="*/ 1177925 w 1539875"/>
              <a:gd name="connsiteY9" fmla="*/ 228600 h 739775"/>
              <a:gd name="connsiteX10" fmla="*/ 908050 w 1539875"/>
              <a:gd name="connsiteY10" fmla="*/ 0 h 739775"/>
              <a:gd name="connsiteX11" fmla="*/ 625475 w 1539875"/>
              <a:gd name="connsiteY11" fmla="*/ 238125 h 739775"/>
              <a:gd name="connsiteX12" fmla="*/ 403225 w 1539875"/>
              <a:gd name="connsiteY12" fmla="*/ 88900 h 739775"/>
              <a:gd name="connsiteX13" fmla="*/ 28575 w 1539875"/>
              <a:gd name="connsiteY13" fmla="*/ 457200 h 739775"/>
              <a:gd name="connsiteX14" fmla="*/ 0 w 1539875"/>
              <a:gd name="connsiteY14" fmla="*/ 739775 h 73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875" h="739775">
                <a:moveTo>
                  <a:pt x="0" y="739775"/>
                </a:moveTo>
                <a:lnTo>
                  <a:pt x="365125" y="450850"/>
                </a:lnTo>
                <a:lnTo>
                  <a:pt x="574675" y="577850"/>
                </a:lnTo>
                <a:lnTo>
                  <a:pt x="866775" y="377825"/>
                </a:lnTo>
                <a:lnTo>
                  <a:pt x="1149350" y="542925"/>
                </a:lnTo>
                <a:lnTo>
                  <a:pt x="1235075" y="492125"/>
                </a:lnTo>
                <a:lnTo>
                  <a:pt x="1524000" y="711200"/>
                </a:lnTo>
                <a:lnTo>
                  <a:pt x="1539875" y="361950"/>
                </a:lnTo>
                <a:lnTo>
                  <a:pt x="1270000" y="161925"/>
                </a:lnTo>
                <a:lnTo>
                  <a:pt x="1177925" y="228600"/>
                </a:lnTo>
                <a:lnTo>
                  <a:pt x="908050" y="0"/>
                </a:lnTo>
                <a:lnTo>
                  <a:pt x="625475" y="238125"/>
                </a:lnTo>
                <a:lnTo>
                  <a:pt x="403225" y="88900"/>
                </a:lnTo>
                <a:lnTo>
                  <a:pt x="28575" y="457200"/>
                </a:lnTo>
                <a:lnTo>
                  <a:pt x="0" y="73977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75" y="1687115"/>
            <a:ext cx="6144682" cy="34563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55977" y="2755395"/>
            <a:ext cx="1008112" cy="8361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9462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526723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Karabekir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Özdin</a:t>
                      </a: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992" y="1696087"/>
            <a:ext cx="3939900" cy="295492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43608" y="3390127"/>
            <a:ext cx="1008112" cy="33375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27" y="1597371"/>
            <a:ext cx="6236185" cy="3507854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4825599" y="2499742"/>
            <a:ext cx="45719" cy="2880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4726781" y="2857500"/>
            <a:ext cx="230982" cy="85725"/>
          </a:xfrm>
          <a:custGeom>
            <a:avLst/>
            <a:gdLst>
              <a:gd name="connsiteX0" fmla="*/ 66675 w 230982"/>
              <a:gd name="connsiteY0" fmla="*/ 0 h 85725"/>
              <a:gd name="connsiteX1" fmla="*/ 230982 w 230982"/>
              <a:gd name="connsiteY1" fmla="*/ 35719 h 85725"/>
              <a:gd name="connsiteX2" fmla="*/ 157163 w 230982"/>
              <a:gd name="connsiteY2" fmla="*/ 85725 h 85725"/>
              <a:gd name="connsiteX3" fmla="*/ 0 w 230982"/>
              <a:gd name="connsiteY3" fmla="*/ 54769 h 85725"/>
              <a:gd name="connsiteX4" fmla="*/ 66675 w 230982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2" h="85725">
                <a:moveTo>
                  <a:pt x="66675" y="0"/>
                </a:moveTo>
                <a:lnTo>
                  <a:pt x="230982" y="35719"/>
                </a:lnTo>
                <a:lnTo>
                  <a:pt x="157163" y="85725"/>
                </a:lnTo>
                <a:lnTo>
                  <a:pt x="0" y="54769"/>
                </a:lnTo>
                <a:lnTo>
                  <a:pt x="6667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781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26598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600119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676056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Yamaner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0226" y="1694618"/>
            <a:ext cx="3928150" cy="2946112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827584" y="2067694"/>
            <a:ext cx="1428750" cy="635000"/>
          </a:xfrm>
          <a:custGeom>
            <a:avLst/>
            <a:gdLst>
              <a:gd name="connsiteX0" fmla="*/ 0 w 1428750"/>
              <a:gd name="connsiteY0" fmla="*/ 571500 h 635000"/>
              <a:gd name="connsiteX1" fmla="*/ 212725 w 1428750"/>
              <a:gd name="connsiteY1" fmla="*/ 409575 h 635000"/>
              <a:gd name="connsiteX2" fmla="*/ 307975 w 1428750"/>
              <a:gd name="connsiteY2" fmla="*/ 466725 h 635000"/>
              <a:gd name="connsiteX3" fmla="*/ 501650 w 1428750"/>
              <a:gd name="connsiteY3" fmla="*/ 314325 h 635000"/>
              <a:gd name="connsiteX4" fmla="*/ 828675 w 1428750"/>
              <a:gd name="connsiteY4" fmla="*/ 488950 h 635000"/>
              <a:gd name="connsiteX5" fmla="*/ 977900 w 1428750"/>
              <a:gd name="connsiteY5" fmla="*/ 384175 h 635000"/>
              <a:gd name="connsiteX6" fmla="*/ 1428750 w 1428750"/>
              <a:gd name="connsiteY6" fmla="*/ 635000 h 635000"/>
              <a:gd name="connsiteX7" fmla="*/ 1419225 w 1428750"/>
              <a:gd name="connsiteY7" fmla="*/ 368300 h 635000"/>
              <a:gd name="connsiteX8" fmla="*/ 993775 w 1428750"/>
              <a:gd name="connsiteY8" fmla="*/ 82550 h 635000"/>
              <a:gd name="connsiteX9" fmla="*/ 812800 w 1428750"/>
              <a:gd name="connsiteY9" fmla="*/ 200025 h 635000"/>
              <a:gd name="connsiteX10" fmla="*/ 523875 w 1428750"/>
              <a:gd name="connsiteY10" fmla="*/ 0 h 635000"/>
              <a:gd name="connsiteX11" fmla="*/ 323850 w 1428750"/>
              <a:gd name="connsiteY11" fmla="*/ 184150 h 635000"/>
              <a:gd name="connsiteX12" fmla="*/ 225425 w 1428750"/>
              <a:gd name="connsiteY12" fmla="*/ 117475 h 635000"/>
              <a:gd name="connsiteX13" fmla="*/ 15875 w 1428750"/>
              <a:gd name="connsiteY13" fmla="*/ 307975 h 635000"/>
              <a:gd name="connsiteX14" fmla="*/ 0 w 1428750"/>
              <a:gd name="connsiteY14" fmla="*/ 5715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8750" h="635000">
                <a:moveTo>
                  <a:pt x="0" y="571500"/>
                </a:moveTo>
                <a:lnTo>
                  <a:pt x="212725" y="409575"/>
                </a:lnTo>
                <a:lnTo>
                  <a:pt x="307975" y="466725"/>
                </a:lnTo>
                <a:lnTo>
                  <a:pt x="501650" y="314325"/>
                </a:lnTo>
                <a:lnTo>
                  <a:pt x="828675" y="488950"/>
                </a:lnTo>
                <a:lnTo>
                  <a:pt x="977900" y="384175"/>
                </a:lnTo>
                <a:lnTo>
                  <a:pt x="1428750" y="635000"/>
                </a:lnTo>
                <a:lnTo>
                  <a:pt x="1419225" y="368300"/>
                </a:lnTo>
                <a:lnTo>
                  <a:pt x="993775" y="82550"/>
                </a:lnTo>
                <a:lnTo>
                  <a:pt x="812800" y="200025"/>
                </a:lnTo>
                <a:lnTo>
                  <a:pt x="523875" y="0"/>
                </a:lnTo>
                <a:lnTo>
                  <a:pt x="323850" y="184150"/>
                </a:lnTo>
                <a:lnTo>
                  <a:pt x="225425" y="117475"/>
                </a:lnTo>
                <a:lnTo>
                  <a:pt x="15875" y="307975"/>
                </a:lnTo>
                <a:lnTo>
                  <a:pt x="0" y="5715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40155" y="2702694"/>
            <a:ext cx="1008112" cy="8361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37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492617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225.000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Yamaner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6"/>
            <a:ext cx="3939900" cy="2954925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765175" y="2578100"/>
            <a:ext cx="1679575" cy="647700"/>
          </a:xfrm>
          <a:custGeom>
            <a:avLst/>
            <a:gdLst>
              <a:gd name="connsiteX0" fmla="*/ 0 w 1679575"/>
              <a:gd name="connsiteY0" fmla="*/ 546100 h 647700"/>
              <a:gd name="connsiteX1" fmla="*/ 282575 w 1679575"/>
              <a:gd name="connsiteY1" fmla="*/ 447675 h 647700"/>
              <a:gd name="connsiteX2" fmla="*/ 387350 w 1679575"/>
              <a:gd name="connsiteY2" fmla="*/ 492125 h 647700"/>
              <a:gd name="connsiteX3" fmla="*/ 650875 w 1679575"/>
              <a:gd name="connsiteY3" fmla="*/ 396875 h 647700"/>
              <a:gd name="connsiteX4" fmla="*/ 996950 w 1679575"/>
              <a:gd name="connsiteY4" fmla="*/ 508000 h 647700"/>
              <a:gd name="connsiteX5" fmla="*/ 1206500 w 1679575"/>
              <a:gd name="connsiteY5" fmla="*/ 460375 h 647700"/>
              <a:gd name="connsiteX6" fmla="*/ 1679575 w 1679575"/>
              <a:gd name="connsiteY6" fmla="*/ 647700 h 647700"/>
              <a:gd name="connsiteX7" fmla="*/ 1666875 w 1679575"/>
              <a:gd name="connsiteY7" fmla="*/ 276225 h 647700"/>
              <a:gd name="connsiteX8" fmla="*/ 1206500 w 1679575"/>
              <a:gd name="connsiteY8" fmla="*/ 60325 h 647700"/>
              <a:gd name="connsiteX9" fmla="*/ 984250 w 1679575"/>
              <a:gd name="connsiteY9" fmla="*/ 133350 h 647700"/>
              <a:gd name="connsiteX10" fmla="*/ 663575 w 1679575"/>
              <a:gd name="connsiteY10" fmla="*/ 0 h 647700"/>
              <a:gd name="connsiteX11" fmla="*/ 422275 w 1679575"/>
              <a:gd name="connsiteY11" fmla="*/ 101600 h 647700"/>
              <a:gd name="connsiteX12" fmla="*/ 320675 w 1679575"/>
              <a:gd name="connsiteY12" fmla="*/ 60325 h 647700"/>
              <a:gd name="connsiteX13" fmla="*/ 73025 w 1679575"/>
              <a:gd name="connsiteY13" fmla="*/ 196850 h 647700"/>
              <a:gd name="connsiteX14" fmla="*/ 0 w 1679575"/>
              <a:gd name="connsiteY14" fmla="*/ 5461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79575" h="647700">
                <a:moveTo>
                  <a:pt x="0" y="546100"/>
                </a:moveTo>
                <a:lnTo>
                  <a:pt x="282575" y="447675"/>
                </a:lnTo>
                <a:lnTo>
                  <a:pt x="387350" y="492125"/>
                </a:lnTo>
                <a:lnTo>
                  <a:pt x="650875" y="396875"/>
                </a:lnTo>
                <a:lnTo>
                  <a:pt x="996950" y="508000"/>
                </a:lnTo>
                <a:lnTo>
                  <a:pt x="1206500" y="460375"/>
                </a:lnTo>
                <a:lnTo>
                  <a:pt x="1679575" y="647700"/>
                </a:lnTo>
                <a:lnTo>
                  <a:pt x="1666875" y="276225"/>
                </a:lnTo>
                <a:lnTo>
                  <a:pt x="1206500" y="60325"/>
                </a:lnTo>
                <a:lnTo>
                  <a:pt x="984250" y="133350"/>
                </a:lnTo>
                <a:lnTo>
                  <a:pt x="663575" y="0"/>
                </a:lnTo>
                <a:lnTo>
                  <a:pt x="422275" y="101600"/>
                </a:lnTo>
                <a:lnTo>
                  <a:pt x="320675" y="60325"/>
                </a:lnTo>
                <a:lnTo>
                  <a:pt x="73025" y="196850"/>
                </a:lnTo>
                <a:lnTo>
                  <a:pt x="0" y="5461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09852" y="2715766"/>
            <a:ext cx="1008112" cy="8361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24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07346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Yamaner Apt.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521494" y="3414713"/>
            <a:ext cx="1621631" cy="442912"/>
          </a:xfrm>
          <a:custGeom>
            <a:avLst/>
            <a:gdLst>
              <a:gd name="connsiteX0" fmla="*/ 0 w 1621631"/>
              <a:gd name="connsiteY0" fmla="*/ 411956 h 442912"/>
              <a:gd name="connsiteX1" fmla="*/ 471487 w 1621631"/>
              <a:gd name="connsiteY1" fmla="*/ 371475 h 442912"/>
              <a:gd name="connsiteX2" fmla="*/ 1257300 w 1621631"/>
              <a:gd name="connsiteY2" fmla="*/ 404812 h 442912"/>
              <a:gd name="connsiteX3" fmla="*/ 1621631 w 1621631"/>
              <a:gd name="connsiteY3" fmla="*/ 442912 h 442912"/>
              <a:gd name="connsiteX4" fmla="*/ 1604962 w 1621631"/>
              <a:gd name="connsiteY4" fmla="*/ 114300 h 442912"/>
              <a:gd name="connsiteX5" fmla="*/ 1026319 w 1621631"/>
              <a:gd name="connsiteY5" fmla="*/ 0 h 442912"/>
              <a:gd name="connsiteX6" fmla="*/ 47625 w 1621631"/>
              <a:gd name="connsiteY6" fmla="*/ 83343 h 442912"/>
              <a:gd name="connsiteX7" fmla="*/ 0 w 1621631"/>
              <a:gd name="connsiteY7" fmla="*/ 411956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1631" h="442912">
                <a:moveTo>
                  <a:pt x="0" y="411956"/>
                </a:moveTo>
                <a:lnTo>
                  <a:pt x="471487" y="371475"/>
                </a:lnTo>
                <a:lnTo>
                  <a:pt x="1257300" y="404812"/>
                </a:lnTo>
                <a:lnTo>
                  <a:pt x="1621631" y="442912"/>
                </a:lnTo>
                <a:lnTo>
                  <a:pt x="1604962" y="114300"/>
                </a:lnTo>
                <a:lnTo>
                  <a:pt x="1026319" y="0"/>
                </a:lnTo>
                <a:lnTo>
                  <a:pt x="47625" y="83343"/>
                </a:lnTo>
                <a:lnTo>
                  <a:pt x="0" y="41195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26" y="1663577"/>
            <a:ext cx="6144682" cy="34563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37925" y="2643758"/>
            <a:ext cx="936104" cy="8361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30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/>
          <p:cNvGrpSpPr/>
          <p:nvPr/>
        </p:nvGrpSpPr>
        <p:grpSpPr>
          <a:xfrm>
            <a:off x="2195736" y="1203598"/>
            <a:ext cx="6912768" cy="3888432"/>
            <a:chOff x="2195736" y="1203598"/>
            <a:chExt cx="6912768" cy="3888432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1203598"/>
              <a:ext cx="6912768" cy="3888432"/>
            </a:xfrm>
            <a:prstGeom prst="rect">
              <a:avLst/>
            </a:prstGeom>
          </p:spPr>
        </p:pic>
        <p:sp>
          <p:nvSpPr>
            <p:cNvPr id="9" name="Serbest Form 8"/>
            <p:cNvSpPr/>
            <p:nvPr/>
          </p:nvSpPr>
          <p:spPr>
            <a:xfrm>
              <a:off x="5984081" y="2209800"/>
              <a:ext cx="264319" cy="128588"/>
            </a:xfrm>
            <a:custGeom>
              <a:avLst/>
              <a:gdLst>
                <a:gd name="connsiteX0" fmla="*/ 0 w 264319"/>
                <a:gd name="connsiteY0" fmla="*/ 42863 h 128588"/>
                <a:gd name="connsiteX1" fmla="*/ 128588 w 264319"/>
                <a:gd name="connsiteY1" fmla="*/ 0 h 128588"/>
                <a:gd name="connsiteX2" fmla="*/ 264319 w 264319"/>
                <a:gd name="connsiteY2" fmla="*/ 69056 h 128588"/>
                <a:gd name="connsiteX3" fmla="*/ 123825 w 264319"/>
                <a:gd name="connsiteY3" fmla="*/ 128588 h 128588"/>
                <a:gd name="connsiteX4" fmla="*/ 0 w 264319"/>
                <a:gd name="connsiteY4" fmla="*/ 42863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9" h="128588">
                  <a:moveTo>
                    <a:pt x="0" y="42863"/>
                  </a:moveTo>
                  <a:lnTo>
                    <a:pt x="128588" y="0"/>
                  </a:lnTo>
                  <a:lnTo>
                    <a:pt x="264319" y="69056"/>
                  </a:lnTo>
                  <a:lnTo>
                    <a:pt x="123825" y="128588"/>
                  </a:lnTo>
                  <a:lnTo>
                    <a:pt x="0" y="4286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tr-TR" sz="2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11" name="Düz Ok Bağlayıcısı 10"/>
            <p:cNvCxnSpPr/>
            <p:nvPr/>
          </p:nvCxnSpPr>
          <p:spPr>
            <a:xfrm flipH="1">
              <a:off x="6228184" y="1779662"/>
              <a:ext cx="432048" cy="36004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27594"/>
              </p:ext>
            </p:extLst>
          </p:nvPr>
        </p:nvGraphicFramePr>
        <p:xfrm>
          <a:off x="1" y="0"/>
          <a:ext cx="6948266" cy="1203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708">
                  <a:extLst>
                    <a:ext uri="{9D8B030D-6E8A-4147-A177-3AD203B41FA5}">
                      <a16:colId xmlns:a16="http://schemas.microsoft.com/office/drawing/2014/main" val="1960761278"/>
                    </a:ext>
                  </a:extLst>
                </a:gridCol>
                <a:gridCol w="713899">
                  <a:extLst>
                    <a:ext uri="{9D8B030D-6E8A-4147-A177-3AD203B41FA5}">
                      <a16:colId xmlns:a16="http://schemas.microsoft.com/office/drawing/2014/main" val="2519977944"/>
                    </a:ext>
                  </a:extLst>
                </a:gridCol>
                <a:gridCol w="668928">
                  <a:extLst>
                    <a:ext uri="{9D8B030D-6E8A-4147-A177-3AD203B41FA5}">
                      <a16:colId xmlns:a16="http://schemas.microsoft.com/office/drawing/2014/main" val="873123779"/>
                    </a:ext>
                  </a:extLst>
                </a:gridCol>
                <a:gridCol w="329708">
                  <a:extLst>
                    <a:ext uri="{9D8B030D-6E8A-4147-A177-3AD203B41FA5}">
                      <a16:colId xmlns:a16="http://schemas.microsoft.com/office/drawing/2014/main" val="1097742429"/>
                    </a:ext>
                  </a:extLst>
                </a:gridCol>
                <a:gridCol w="417469">
                  <a:extLst>
                    <a:ext uri="{9D8B030D-6E8A-4147-A177-3AD203B41FA5}">
                      <a16:colId xmlns:a16="http://schemas.microsoft.com/office/drawing/2014/main" val="500878189"/>
                    </a:ext>
                  </a:extLst>
                </a:gridCol>
                <a:gridCol w="528111">
                  <a:extLst>
                    <a:ext uri="{9D8B030D-6E8A-4147-A177-3AD203B41FA5}">
                      <a16:colId xmlns:a16="http://schemas.microsoft.com/office/drawing/2014/main" val="962199398"/>
                    </a:ext>
                  </a:extLst>
                </a:gridCol>
                <a:gridCol w="748064">
                  <a:extLst>
                    <a:ext uri="{9D8B030D-6E8A-4147-A177-3AD203B41FA5}">
                      <a16:colId xmlns:a16="http://schemas.microsoft.com/office/drawing/2014/main" val="2337597012"/>
                    </a:ext>
                  </a:extLst>
                </a:gridCol>
                <a:gridCol w="858706">
                  <a:extLst>
                    <a:ext uri="{9D8B030D-6E8A-4147-A177-3AD203B41FA5}">
                      <a16:colId xmlns:a16="http://schemas.microsoft.com/office/drawing/2014/main" val="1645486413"/>
                    </a:ext>
                  </a:extLst>
                </a:gridCol>
                <a:gridCol w="390045">
                  <a:extLst>
                    <a:ext uri="{9D8B030D-6E8A-4147-A177-3AD203B41FA5}">
                      <a16:colId xmlns:a16="http://schemas.microsoft.com/office/drawing/2014/main" val="1815052553"/>
                    </a:ext>
                  </a:extLst>
                </a:gridCol>
                <a:gridCol w="532654">
                  <a:extLst>
                    <a:ext uri="{9D8B030D-6E8A-4147-A177-3AD203B41FA5}">
                      <a16:colId xmlns:a16="http://schemas.microsoft.com/office/drawing/2014/main" val="3175394160"/>
                    </a:ext>
                  </a:extLst>
                </a:gridCol>
                <a:gridCol w="525950">
                  <a:extLst>
                    <a:ext uri="{9D8B030D-6E8A-4147-A177-3AD203B41FA5}">
                      <a16:colId xmlns:a16="http://schemas.microsoft.com/office/drawing/2014/main" val="1552145438"/>
                    </a:ext>
                  </a:extLst>
                </a:gridCol>
                <a:gridCol w="905024">
                  <a:extLst>
                    <a:ext uri="{9D8B030D-6E8A-4147-A177-3AD203B41FA5}">
                      <a16:colId xmlns:a16="http://schemas.microsoft.com/office/drawing/2014/main" val="1325314942"/>
                    </a:ext>
                  </a:extLst>
                </a:gridCol>
              </a:tblGrid>
              <a:tr h="2027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Mahalle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 Bilgileri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Tahmini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Bedel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Binanın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İsmi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0348894"/>
                  </a:ext>
                </a:extLst>
              </a:tr>
              <a:tr h="59537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(m2)*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15"/>
                  </a:ext>
                </a:extLst>
              </a:tr>
              <a:tr h="40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Battalgazi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12655/1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(2+1)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İstikbal Konağı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910231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487" y="1696087"/>
            <a:ext cx="3939900" cy="295492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1025525" y="3009900"/>
            <a:ext cx="1241425" cy="425450"/>
          </a:xfrm>
          <a:custGeom>
            <a:avLst/>
            <a:gdLst>
              <a:gd name="connsiteX0" fmla="*/ 0 w 1241425"/>
              <a:gd name="connsiteY0" fmla="*/ 390525 h 425450"/>
              <a:gd name="connsiteX1" fmla="*/ 254000 w 1241425"/>
              <a:gd name="connsiteY1" fmla="*/ 301625 h 425450"/>
              <a:gd name="connsiteX2" fmla="*/ 441325 w 1241425"/>
              <a:gd name="connsiteY2" fmla="*/ 228600 h 425450"/>
              <a:gd name="connsiteX3" fmla="*/ 708025 w 1241425"/>
              <a:gd name="connsiteY3" fmla="*/ 330200 h 425450"/>
              <a:gd name="connsiteX4" fmla="*/ 838200 w 1241425"/>
              <a:gd name="connsiteY4" fmla="*/ 317500 h 425450"/>
              <a:gd name="connsiteX5" fmla="*/ 1241425 w 1241425"/>
              <a:gd name="connsiteY5" fmla="*/ 425450 h 425450"/>
              <a:gd name="connsiteX6" fmla="*/ 1225550 w 1241425"/>
              <a:gd name="connsiteY6" fmla="*/ 184150 h 425450"/>
              <a:gd name="connsiteX7" fmla="*/ 812800 w 1241425"/>
              <a:gd name="connsiteY7" fmla="*/ 63500 h 425450"/>
              <a:gd name="connsiteX8" fmla="*/ 692150 w 1241425"/>
              <a:gd name="connsiteY8" fmla="*/ 101600 h 425450"/>
              <a:gd name="connsiteX9" fmla="*/ 441325 w 1241425"/>
              <a:gd name="connsiteY9" fmla="*/ 0 h 425450"/>
              <a:gd name="connsiteX10" fmla="*/ 0 w 1241425"/>
              <a:gd name="connsiteY10" fmla="*/ 146050 h 425450"/>
              <a:gd name="connsiteX11" fmla="*/ 0 w 1241425"/>
              <a:gd name="connsiteY11" fmla="*/ 390525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1425" h="425450">
                <a:moveTo>
                  <a:pt x="0" y="390525"/>
                </a:moveTo>
                <a:lnTo>
                  <a:pt x="254000" y="301625"/>
                </a:lnTo>
                <a:lnTo>
                  <a:pt x="441325" y="228600"/>
                </a:lnTo>
                <a:lnTo>
                  <a:pt x="708025" y="330200"/>
                </a:lnTo>
                <a:lnTo>
                  <a:pt x="838200" y="317500"/>
                </a:lnTo>
                <a:lnTo>
                  <a:pt x="1241425" y="425450"/>
                </a:lnTo>
                <a:lnTo>
                  <a:pt x="1225550" y="184150"/>
                </a:lnTo>
                <a:lnTo>
                  <a:pt x="812800" y="63500"/>
                </a:lnTo>
                <a:lnTo>
                  <a:pt x="692150" y="101600"/>
                </a:lnTo>
                <a:lnTo>
                  <a:pt x="441325" y="0"/>
                </a:lnTo>
                <a:lnTo>
                  <a:pt x="0" y="146050"/>
                </a:lnTo>
                <a:lnTo>
                  <a:pt x="0" y="39052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940152" y="2139702"/>
            <a:ext cx="288032" cy="36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695447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wrap="square" lIns="91440" tIns="45720" rIns="91440" bIns="45720">
        <a:spAutoFit/>
      </a:bodyPr>
      <a:lstStyle>
        <a:defPPr algn="ctr">
          <a:defRPr sz="2000" b="1" spc="50" dirty="0" smtClean="0">
            <a:ln w="9525" cmpd="sng">
              <a:noFill/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TM03457475[[fn=Çerçeve]]</Template>
  <TotalTime>3887</TotalTime>
  <Words>1549</Words>
  <Application>Microsoft Office PowerPoint</Application>
  <PresentationFormat>Ekran Gösterisi (16:9)</PresentationFormat>
  <Paragraphs>1288</Paragraphs>
  <Slides>50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Busra BK. KURNAZ</cp:lastModifiedBy>
  <cp:revision>300</cp:revision>
  <dcterms:created xsi:type="dcterms:W3CDTF">2017-05-26T16:53:42Z</dcterms:created>
  <dcterms:modified xsi:type="dcterms:W3CDTF">2021-04-09T12:36:31Z</dcterms:modified>
</cp:coreProperties>
</file>