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9" r:id="rId2"/>
    <p:sldId id="256" r:id="rId3"/>
    <p:sldId id="287" r:id="rId4"/>
    <p:sldId id="292" r:id="rId5"/>
    <p:sldId id="293" r:id="rId6"/>
    <p:sldId id="262" r:id="rId7"/>
    <p:sldId id="296" r:id="rId8"/>
    <p:sldId id="295" r:id="rId9"/>
    <p:sldId id="290" r:id="rId10"/>
    <p:sldId id="294" r:id="rId11"/>
    <p:sldId id="297" r:id="rId12"/>
    <p:sldId id="288" r:id="rId13"/>
    <p:sldId id="298" r:id="rId14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183" autoAdjust="0"/>
  </p:normalViewPr>
  <p:slideViewPr>
    <p:cSldViewPr snapToGrid="0">
      <p:cViewPr varScale="1">
        <p:scale>
          <a:sx n="104" d="100"/>
          <a:sy n="104" d="100"/>
        </p:scale>
        <p:origin x="83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0E15A-E783-4D59-A1BD-5D7083803B5E}" type="datetimeFigureOut">
              <a:rPr lang="tr-TR" smtClean="0"/>
              <a:t>25.09.2026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959BB-6D57-48DA-9D7C-7520AF31065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59815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0E15A-E783-4D59-A1BD-5D7083803B5E}" type="datetimeFigureOut">
              <a:rPr lang="tr-TR" smtClean="0"/>
              <a:t>25.09.2026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959BB-6D57-48DA-9D7C-7520AF31065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199946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0E15A-E783-4D59-A1BD-5D7083803B5E}" type="datetimeFigureOut">
              <a:rPr lang="tr-TR" smtClean="0"/>
              <a:t>25.09.2026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959BB-6D57-48DA-9D7C-7520AF31065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749708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0E15A-E783-4D59-A1BD-5D7083803B5E}" type="datetimeFigureOut">
              <a:rPr lang="tr-TR" smtClean="0"/>
              <a:t>25.09.2026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959BB-6D57-48DA-9D7C-7520AF31065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43793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0E15A-E783-4D59-A1BD-5D7083803B5E}" type="datetimeFigureOut">
              <a:rPr lang="tr-TR" smtClean="0"/>
              <a:t>25.09.2026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959BB-6D57-48DA-9D7C-7520AF31065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055588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0E15A-E783-4D59-A1BD-5D7083803B5E}" type="datetimeFigureOut">
              <a:rPr lang="tr-TR" smtClean="0"/>
              <a:t>25.09.2026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959BB-6D57-48DA-9D7C-7520AF31065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91309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0E15A-E783-4D59-A1BD-5D7083803B5E}" type="datetimeFigureOut">
              <a:rPr lang="tr-TR" smtClean="0"/>
              <a:t>25.09.2026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959BB-6D57-48DA-9D7C-7520AF31065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55890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0E15A-E783-4D59-A1BD-5D7083803B5E}" type="datetimeFigureOut">
              <a:rPr lang="tr-TR" smtClean="0"/>
              <a:t>25.09.2026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959BB-6D57-48DA-9D7C-7520AF31065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1367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0E15A-E783-4D59-A1BD-5D7083803B5E}" type="datetimeFigureOut">
              <a:rPr lang="tr-TR" smtClean="0"/>
              <a:t>25.09.2026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959BB-6D57-48DA-9D7C-7520AF31065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196576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0E15A-E783-4D59-A1BD-5D7083803B5E}" type="datetimeFigureOut">
              <a:rPr lang="tr-TR" smtClean="0"/>
              <a:t>25.09.2026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959BB-6D57-48DA-9D7C-7520AF31065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48756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0E15A-E783-4D59-A1BD-5D7083803B5E}" type="datetimeFigureOut">
              <a:rPr lang="tr-TR" smtClean="0"/>
              <a:t>25.09.2026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959BB-6D57-48DA-9D7C-7520AF31065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89388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20E15A-E783-4D59-A1BD-5D7083803B5E}" type="datetimeFigureOut">
              <a:rPr lang="tr-TR" smtClean="0"/>
              <a:t>25.09.2026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E959BB-6D57-48DA-9D7C-7520AF310651}" type="slidenum">
              <a:rPr lang="tr-TR" smtClean="0"/>
              <a:t>‹#›</a:t>
            </a:fld>
            <a:endParaRPr lang="tr-TR"/>
          </a:p>
        </p:txBody>
      </p:sp>
      <p:sp>
        <p:nvSpPr>
          <p:cNvPr id="7" name="geodi_dlp_watermark_center"/>
          <p:cNvSpPr txBox="1"/>
          <p:nvPr userDrawn="1"/>
        </p:nvSpPr>
        <p:spPr>
          <a:xfrm rot="-2700000">
            <a:off x="5530720" y="3157260"/>
            <a:ext cx="1130560" cy="271740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r>
              <a:rPr lang="tr-TR" sz="1200" b="1" i="1" u="none" smtClean="0">
                <a:solidFill>
                  <a:srgbClr val="FF0000"/>
                </a:solidFill>
                <a:latin typeface="Times New Roman" panose="02020603050405020304" pitchFamily="18" charset="0"/>
              </a:rPr>
              <a:t>Hizmete Özel</a:t>
            </a:r>
            <a:endParaRPr lang="tr-TR" sz="1200" b="1" i="1" u="none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3082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nvan 4"/>
          <p:cNvSpPr>
            <a:spLocks noGrp="1"/>
          </p:cNvSpPr>
          <p:nvPr>
            <p:ph type="title"/>
          </p:nvPr>
        </p:nvSpPr>
        <p:spPr>
          <a:xfrm>
            <a:off x="0" y="1"/>
            <a:ext cx="12191999" cy="404446"/>
          </a:xfrm>
        </p:spPr>
        <p:txBody>
          <a:bodyPr>
            <a:noAutofit/>
          </a:bodyPr>
          <a:lstStyle/>
          <a:p>
            <a:r>
              <a:rPr lang="tr-TR" sz="2800" dirty="0"/>
              <a:t>Tınaztepe Mahallesi </a:t>
            </a:r>
            <a:r>
              <a:rPr lang="tr-TR" sz="2800" dirty="0" err="1"/>
              <a:t>Dereboyu</a:t>
            </a:r>
            <a:r>
              <a:rPr lang="tr-TR" sz="2800" dirty="0"/>
              <a:t> Sokak No:4  (Hoca Yusuf Erdem Okul Binası</a:t>
            </a:r>
            <a:r>
              <a:rPr lang="tr-TR" sz="2800" dirty="0" smtClean="0"/>
              <a:t>) 2355/32</a:t>
            </a:r>
            <a:endParaRPr lang="tr-TR" sz="2800" dirty="0"/>
          </a:p>
        </p:txBody>
      </p:sp>
      <p:sp>
        <p:nvSpPr>
          <p:cNvPr id="6" name="Aşağı Ok 5"/>
          <p:cNvSpPr/>
          <p:nvPr/>
        </p:nvSpPr>
        <p:spPr>
          <a:xfrm>
            <a:off x="7077808" y="2004646"/>
            <a:ext cx="149469" cy="91440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Sağ Ok 6"/>
          <p:cNvSpPr/>
          <p:nvPr/>
        </p:nvSpPr>
        <p:spPr>
          <a:xfrm>
            <a:off x="5723792" y="2734408"/>
            <a:ext cx="597877" cy="184638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Dikdörtgen 7"/>
          <p:cNvSpPr/>
          <p:nvPr/>
        </p:nvSpPr>
        <p:spPr>
          <a:xfrm>
            <a:off x="5723792" y="3121269"/>
            <a:ext cx="202223" cy="29014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Aşağı Ok 8"/>
          <p:cNvSpPr/>
          <p:nvPr/>
        </p:nvSpPr>
        <p:spPr>
          <a:xfrm>
            <a:off x="5723792" y="2571750"/>
            <a:ext cx="202223" cy="509954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Dikdörtgen 9"/>
          <p:cNvSpPr/>
          <p:nvPr/>
        </p:nvSpPr>
        <p:spPr>
          <a:xfrm>
            <a:off x="5723792" y="2989385"/>
            <a:ext cx="128368" cy="34729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Aşağı Ok 10"/>
          <p:cNvSpPr/>
          <p:nvPr/>
        </p:nvSpPr>
        <p:spPr>
          <a:xfrm>
            <a:off x="5678160" y="2461846"/>
            <a:ext cx="219631" cy="45720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2" name="İçerik Yer Tutucusu 1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" y="404447"/>
            <a:ext cx="12127990" cy="6453553"/>
          </a:xfrm>
        </p:spPr>
      </p:pic>
    </p:spTree>
    <p:extLst>
      <p:ext uri="{BB962C8B-B14F-4D97-AF65-F5344CB8AC3E}">
        <p14:creationId xmlns:p14="http://schemas.microsoft.com/office/powerpoint/2010/main" val="17795762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nvan 4"/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290146"/>
          </a:xfrm>
        </p:spPr>
        <p:txBody>
          <a:bodyPr>
            <a:normAutofit fontScale="90000"/>
          </a:bodyPr>
          <a:lstStyle/>
          <a:p>
            <a:endParaRPr lang="tr-TR" sz="3100" dirty="0"/>
          </a:p>
        </p:txBody>
      </p:sp>
      <p:sp>
        <p:nvSpPr>
          <p:cNvPr id="6" name="Aşağı Ok 5"/>
          <p:cNvSpPr/>
          <p:nvPr/>
        </p:nvSpPr>
        <p:spPr>
          <a:xfrm>
            <a:off x="4897315" y="2620108"/>
            <a:ext cx="167054" cy="597877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Sağ Ok 6"/>
          <p:cNvSpPr/>
          <p:nvPr/>
        </p:nvSpPr>
        <p:spPr>
          <a:xfrm>
            <a:off x="5785338" y="2620108"/>
            <a:ext cx="826477" cy="211015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Dikdörtgen 7"/>
          <p:cNvSpPr/>
          <p:nvPr/>
        </p:nvSpPr>
        <p:spPr>
          <a:xfrm>
            <a:off x="5723792" y="3059723"/>
            <a:ext cx="167054" cy="33410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Aşağı Ok 8"/>
          <p:cNvSpPr/>
          <p:nvPr/>
        </p:nvSpPr>
        <p:spPr>
          <a:xfrm>
            <a:off x="5662246" y="2356338"/>
            <a:ext cx="228600" cy="589085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Dikdörtgen 9"/>
          <p:cNvSpPr/>
          <p:nvPr/>
        </p:nvSpPr>
        <p:spPr>
          <a:xfrm>
            <a:off x="6144768" y="3059723"/>
            <a:ext cx="155448" cy="33410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Aşağı Ok 10"/>
          <p:cNvSpPr/>
          <p:nvPr/>
        </p:nvSpPr>
        <p:spPr>
          <a:xfrm>
            <a:off x="6080760" y="2432304"/>
            <a:ext cx="182880" cy="513119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3" name="İçerik Yer Tutucusu 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</p:spPr>
      </p:pic>
    </p:spTree>
    <p:extLst>
      <p:ext uri="{BB962C8B-B14F-4D97-AF65-F5344CB8AC3E}">
        <p14:creationId xmlns:p14="http://schemas.microsoft.com/office/powerpoint/2010/main" val="39542520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0" y="1"/>
            <a:ext cx="12066814" cy="474784"/>
          </a:xfrm>
        </p:spPr>
        <p:txBody>
          <a:bodyPr>
            <a:noAutofit/>
          </a:bodyPr>
          <a:lstStyle/>
          <a:p>
            <a:r>
              <a:rPr lang="tr-TR" sz="3200" dirty="0" smtClean="0"/>
              <a:t>        </a:t>
            </a:r>
            <a:endParaRPr lang="tr-TR" sz="3200" dirty="0"/>
          </a:p>
        </p:txBody>
      </p:sp>
      <p:sp>
        <p:nvSpPr>
          <p:cNvPr id="6" name="Sağ Ok 5"/>
          <p:cNvSpPr/>
          <p:nvPr/>
        </p:nvSpPr>
        <p:spPr>
          <a:xfrm>
            <a:off x="6559062" y="3534508"/>
            <a:ext cx="624253" cy="14946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Aşağı Ok 10"/>
          <p:cNvSpPr/>
          <p:nvPr/>
        </p:nvSpPr>
        <p:spPr>
          <a:xfrm>
            <a:off x="6848856" y="1481328"/>
            <a:ext cx="334459" cy="1911096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Sağ Ok 4"/>
          <p:cNvSpPr/>
          <p:nvPr/>
        </p:nvSpPr>
        <p:spPr>
          <a:xfrm>
            <a:off x="82296" y="3683977"/>
            <a:ext cx="923544" cy="41640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2" name="İçerik Yer Tutucusu 1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" y="2"/>
            <a:ext cx="12109704" cy="6857998"/>
          </a:xfrm>
        </p:spPr>
      </p:pic>
    </p:spTree>
    <p:extLst>
      <p:ext uri="{BB962C8B-B14F-4D97-AF65-F5344CB8AC3E}">
        <p14:creationId xmlns:p14="http://schemas.microsoft.com/office/powerpoint/2010/main" val="23430201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0" y="0"/>
            <a:ext cx="11402786" cy="474784"/>
          </a:xfrm>
        </p:spPr>
        <p:txBody>
          <a:bodyPr>
            <a:noAutofit/>
          </a:bodyPr>
          <a:lstStyle/>
          <a:p>
            <a:endParaRPr lang="tr-TR" sz="2800" dirty="0"/>
          </a:p>
        </p:txBody>
      </p:sp>
      <p:sp>
        <p:nvSpPr>
          <p:cNvPr id="6" name="Sağ Ok 5"/>
          <p:cNvSpPr/>
          <p:nvPr/>
        </p:nvSpPr>
        <p:spPr>
          <a:xfrm>
            <a:off x="6559062" y="3534508"/>
            <a:ext cx="624253" cy="14946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Dikdörtgen 6"/>
          <p:cNvSpPr/>
          <p:nvPr/>
        </p:nvSpPr>
        <p:spPr>
          <a:xfrm>
            <a:off x="5741377" y="2400300"/>
            <a:ext cx="167054" cy="33410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Aşağı Ok 7"/>
          <p:cNvSpPr/>
          <p:nvPr/>
        </p:nvSpPr>
        <p:spPr>
          <a:xfrm>
            <a:off x="5706208" y="1718894"/>
            <a:ext cx="202223" cy="54512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Dikdörtgen 8"/>
          <p:cNvSpPr/>
          <p:nvPr/>
        </p:nvSpPr>
        <p:spPr>
          <a:xfrm>
            <a:off x="7183315" y="2139696"/>
            <a:ext cx="269045" cy="26060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Sağ Ok 9"/>
          <p:cNvSpPr/>
          <p:nvPr/>
        </p:nvSpPr>
        <p:spPr>
          <a:xfrm>
            <a:off x="6559062" y="2148840"/>
            <a:ext cx="603504" cy="25146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2" name="İçerik Yer Tutucusu 1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8000561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-1" y="1"/>
            <a:ext cx="11903529" cy="474784"/>
          </a:xfrm>
        </p:spPr>
        <p:txBody>
          <a:bodyPr>
            <a:noAutofit/>
          </a:bodyPr>
          <a:lstStyle/>
          <a:p>
            <a:r>
              <a:rPr lang="tr-TR" sz="2400" dirty="0" smtClean="0"/>
              <a:t> </a:t>
            </a:r>
            <a:r>
              <a:rPr lang="tr-TR" sz="2800" dirty="0"/>
              <a:t>Esentepe </a:t>
            </a:r>
            <a:r>
              <a:rPr lang="tr-TR" sz="2800" dirty="0" smtClean="0"/>
              <a:t>Mah. </a:t>
            </a:r>
            <a:r>
              <a:rPr lang="tr-TR" sz="2800" dirty="0"/>
              <a:t>Ömürlü Sokak No:14 (Esentepe Mumcular Okul Binası</a:t>
            </a:r>
            <a:r>
              <a:rPr lang="tr-TR" sz="2800" dirty="0" smtClean="0"/>
              <a:t>) 7522/1</a:t>
            </a:r>
            <a:endParaRPr lang="tr-TR" sz="2800" dirty="0"/>
          </a:p>
        </p:txBody>
      </p:sp>
      <p:sp>
        <p:nvSpPr>
          <p:cNvPr id="6" name="Sağ Ok 5"/>
          <p:cNvSpPr/>
          <p:nvPr/>
        </p:nvSpPr>
        <p:spPr>
          <a:xfrm>
            <a:off x="6559062" y="3534508"/>
            <a:ext cx="624253" cy="14946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Dikdörtgen 7"/>
          <p:cNvSpPr/>
          <p:nvPr/>
        </p:nvSpPr>
        <p:spPr>
          <a:xfrm>
            <a:off x="6172200" y="2356338"/>
            <a:ext cx="158262" cy="39565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Aşağı Ok 8"/>
          <p:cNvSpPr/>
          <p:nvPr/>
        </p:nvSpPr>
        <p:spPr>
          <a:xfrm>
            <a:off x="6084277" y="1608992"/>
            <a:ext cx="263769" cy="62425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Dikdörtgen 6"/>
          <p:cNvSpPr/>
          <p:nvPr/>
        </p:nvSpPr>
        <p:spPr>
          <a:xfrm>
            <a:off x="7607808" y="2011680"/>
            <a:ext cx="256032" cy="34465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Sağ Ok 9"/>
          <p:cNvSpPr/>
          <p:nvPr/>
        </p:nvSpPr>
        <p:spPr>
          <a:xfrm>
            <a:off x="6995863" y="2061620"/>
            <a:ext cx="448056" cy="244778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5" name="İçerik Yer Tutucusu 1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4784"/>
            <a:ext cx="12192000" cy="6383215"/>
          </a:xfrm>
        </p:spPr>
      </p:pic>
    </p:spTree>
    <p:extLst>
      <p:ext uri="{BB962C8B-B14F-4D97-AF65-F5344CB8AC3E}">
        <p14:creationId xmlns:p14="http://schemas.microsoft.com/office/powerpoint/2010/main" val="3869028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0"/>
            <a:ext cx="10767646" cy="659423"/>
          </a:xfrm>
        </p:spPr>
        <p:txBody>
          <a:bodyPr>
            <a:normAutofit/>
          </a:bodyPr>
          <a:lstStyle/>
          <a:p>
            <a:endParaRPr lang="tr-TR" sz="3200" dirty="0"/>
          </a:p>
        </p:txBody>
      </p:sp>
      <p:sp>
        <p:nvSpPr>
          <p:cNvPr id="7" name="Aşağı Ok 6"/>
          <p:cNvSpPr/>
          <p:nvPr/>
        </p:nvSpPr>
        <p:spPr>
          <a:xfrm>
            <a:off x="5600700" y="2602523"/>
            <a:ext cx="149469" cy="606669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Sol Ok 7"/>
          <p:cNvSpPr/>
          <p:nvPr/>
        </p:nvSpPr>
        <p:spPr>
          <a:xfrm>
            <a:off x="6655777" y="3648808"/>
            <a:ext cx="949569" cy="290146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Dikdörtgen 10"/>
          <p:cNvSpPr/>
          <p:nvPr/>
        </p:nvSpPr>
        <p:spPr>
          <a:xfrm>
            <a:off x="6858000" y="2831123"/>
            <a:ext cx="167054" cy="31652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Aşağı Ok 11"/>
          <p:cNvSpPr/>
          <p:nvPr/>
        </p:nvSpPr>
        <p:spPr>
          <a:xfrm>
            <a:off x="6831624" y="2198077"/>
            <a:ext cx="193430" cy="57150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Dikdörtgen 4"/>
          <p:cNvSpPr/>
          <p:nvPr/>
        </p:nvSpPr>
        <p:spPr>
          <a:xfrm>
            <a:off x="6230932" y="3147646"/>
            <a:ext cx="146304" cy="33621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Aşağı Ok 5"/>
          <p:cNvSpPr/>
          <p:nvPr/>
        </p:nvSpPr>
        <p:spPr>
          <a:xfrm>
            <a:off x="6230932" y="2602523"/>
            <a:ext cx="188156" cy="386861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9" name="İçerik Yer Tutucusu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4819276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402336"/>
          </a:xfrm>
        </p:spPr>
        <p:txBody>
          <a:bodyPr>
            <a:normAutofit fontScale="90000"/>
          </a:bodyPr>
          <a:lstStyle/>
          <a:p>
            <a:endParaRPr lang="tr-TR" sz="2800" dirty="0"/>
          </a:p>
        </p:txBody>
      </p:sp>
      <p:sp>
        <p:nvSpPr>
          <p:cNvPr id="12" name="Aşağı Ok 11"/>
          <p:cNvSpPr/>
          <p:nvPr/>
        </p:nvSpPr>
        <p:spPr>
          <a:xfrm>
            <a:off x="2011680" y="2688336"/>
            <a:ext cx="283464" cy="118872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3" name="Aşağı Ok 12"/>
          <p:cNvSpPr/>
          <p:nvPr/>
        </p:nvSpPr>
        <p:spPr>
          <a:xfrm>
            <a:off x="6492240" y="3008375"/>
            <a:ext cx="347472" cy="887291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727371"/>
          </a:xfrm>
        </p:spPr>
      </p:pic>
    </p:spTree>
    <p:extLst>
      <p:ext uri="{BB962C8B-B14F-4D97-AF65-F5344CB8AC3E}">
        <p14:creationId xmlns:p14="http://schemas.microsoft.com/office/powerpoint/2010/main" val="41040430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24543" y="0"/>
            <a:ext cx="11181303" cy="659423"/>
          </a:xfrm>
        </p:spPr>
        <p:txBody>
          <a:bodyPr>
            <a:noAutofit/>
          </a:bodyPr>
          <a:lstStyle/>
          <a:p>
            <a:r>
              <a:rPr lang="tr-TR" sz="2600" dirty="0" err="1"/>
              <a:t>Gesi</a:t>
            </a:r>
            <a:r>
              <a:rPr lang="tr-TR" sz="2600" dirty="0"/>
              <a:t> Kuzey </a:t>
            </a:r>
            <a:r>
              <a:rPr lang="tr-TR" sz="2600" dirty="0" smtClean="0"/>
              <a:t>Mah. </a:t>
            </a:r>
            <a:r>
              <a:rPr lang="tr-TR" sz="2600" dirty="0" err="1"/>
              <a:t>Mimarsinan</a:t>
            </a:r>
            <a:r>
              <a:rPr lang="tr-TR" sz="2600" dirty="0"/>
              <a:t> Caddesi No:90-92 (Lojman Binası</a:t>
            </a:r>
            <a:r>
              <a:rPr lang="tr-TR" sz="2600" dirty="0" smtClean="0"/>
              <a:t>) </a:t>
            </a:r>
            <a:r>
              <a:rPr lang="tr-TR" sz="2600" dirty="0" smtClean="0"/>
              <a:t>13076/2-9072/3</a:t>
            </a:r>
            <a:endParaRPr lang="tr-TR" sz="2600" dirty="0"/>
          </a:p>
        </p:txBody>
      </p:sp>
      <p:sp>
        <p:nvSpPr>
          <p:cNvPr id="7" name="Aşağı Ok 6"/>
          <p:cNvSpPr/>
          <p:nvPr/>
        </p:nvSpPr>
        <p:spPr>
          <a:xfrm>
            <a:off x="5600700" y="2602523"/>
            <a:ext cx="149469" cy="606669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Sol Ok 7"/>
          <p:cNvSpPr/>
          <p:nvPr/>
        </p:nvSpPr>
        <p:spPr>
          <a:xfrm>
            <a:off x="6655777" y="3648808"/>
            <a:ext cx="949569" cy="290146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Aşağı Ok 9"/>
          <p:cNvSpPr/>
          <p:nvPr/>
        </p:nvSpPr>
        <p:spPr>
          <a:xfrm>
            <a:off x="5600700" y="2602523"/>
            <a:ext cx="228600" cy="606669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Dikdörtgen 10"/>
          <p:cNvSpPr/>
          <p:nvPr/>
        </p:nvSpPr>
        <p:spPr>
          <a:xfrm>
            <a:off x="6901962" y="3042138"/>
            <a:ext cx="158261" cy="38686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Aşağı Ok 11"/>
          <p:cNvSpPr/>
          <p:nvPr/>
        </p:nvSpPr>
        <p:spPr>
          <a:xfrm>
            <a:off x="6884376" y="2560445"/>
            <a:ext cx="193431" cy="45720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Dikdörtgen 4"/>
          <p:cNvSpPr/>
          <p:nvPr/>
        </p:nvSpPr>
        <p:spPr>
          <a:xfrm>
            <a:off x="5093208" y="3429000"/>
            <a:ext cx="219456" cy="31089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Aşağı Ok 8"/>
          <p:cNvSpPr/>
          <p:nvPr/>
        </p:nvSpPr>
        <p:spPr>
          <a:xfrm>
            <a:off x="5093208" y="2905857"/>
            <a:ext cx="219456" cy="47548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6" name="İçerik Yer Tutucus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8842"/>
            <a:ext cx="12066814" cy="6319157"/>
          </a:xfrm>
        </p:spPr>
      </p:pic>
    </p:spTree>
    <p:extLst>
      <p:ext uri="{BB962C8B-B14F-4D97-AF65-F5344CB8AC3E}">
        <p14:creationId xmlns:p14="http://schemas.microsoft.com/office/powerpoint/2010/main" val="18145582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147219"/>
            <a:ext cx="10767646" cy="307731"/>
          </a:xfrm>
        </p:spPr>
        <p:txBody>
          <a:bodyPr>
            <a:normAutofit fontScale="90000"/>
          </a:bodyPr>
          <a:lstStyle/>
          <a:p>
            <a:endParaRPr lang="tr-TR" sz="3200" dirty="0"/>
          </a:p>
        </p:txBody>
      </p:sp>
      <p:sp>
        <p:nvSpPr>
          <p:cNvPr id="8" name="Aşağı Ok 7"/>
          <p:cNvSpPr/>
          <p:nvPr/>
        </p:nvSpPr>
        <p:spPr>
          <a:xfrm>
            <a:off x="6734908" y="2989385"/>
            <a:ext cx="211015" cy="545123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Sol Ok 4"/>
          <p:cNvSpPr/>
          <p:nvPr/>
        </p:nvSpPr>
        <p:spPr>
          <a:xfrm>
            <a:off x="6734908" y="3464169"/>
            <a:ext cx="773723" cy="211016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Sağ Ok 9"/>
          <p:cNvSpPr/>
          <p:nvPr/>
        </p:nvSpPr>
        <p:spPr>
          <a:xfrm>
            <a:off x="3776472" y="5129784"/>
            <a:ext cx="1271016" cy="35661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6549713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369277" y="0"/>
            <a:ext cx="11822723" cy="474785"/>
          </a:xfrm>
        </p:spPr>
        <p:txBody>
          <a:bodyPr>
            <a:noAutofit/>
          </a:bodyPr>
          <a:lstStyle/>
          <a:p>
            <a:r>
              <a:rPr lang="tr-TR" sz="3200" dirty="0" smtClean="0"/>
              <a:t> </a:t>
            </a:r>
            <a:endParaRPr lang="tr-TR" sz="3200" dirty="0"/>
          </a:p>
        </p:txBody>
      </p:sp>
      <p:sp>
        <p:nvSpPr>
          <p:cNvPr id="8" name="Sol Ok 7"/>
          <p:cNvSpPr/>
          <p:nvPr/>
        </p:nvSpPr>
        <p:spPr>
          <a:xfrm>
            <a:off x="6075485" y="3877408"/>
            <a:ext cx="1380392" cy="360484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Dikdörtgen 5"/>
          <p:cNvSpPr/>
          <p:nvPr/>
        </p:nvSpPr>
        <p:spPr>
          <a:xfrm>
            <a:off x="6761285" y="2980592"/>
            <a:ext cx="158261" cy="27256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Aşağı Ok 6"/>
          <p:cNvSpPr/>
          <p:nvPr/>
        </p:nvSpPr>
        <p:spPr>
          <a:xfrm>
            <a:off x="6704134" y="2444261"/>
            <a:ext cx="272561" cy="44840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Dikdörtgen 8"/>
          <p:cNvSpPr/>
          <p:nvPr/>
        </p:nvSpPr>
        <p:spPr>
          <a:xfrm>
            <a:off x="5910893" y="3527995"/>
            <a:ext cx="329184" cy="20116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Aşağı Ok 9"/>
          <p:cNvSpPr/>
          <p:nvPr/>
        </p:nvSpPr>
        <p:spPr>
          <a:xfrm>
            <a:off x="5929181" y="2917541"/>
            <a:ext cx="269045" cy="536331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0893" y="24872"/>
            <a:ext cx="6281107" cy="6833128"/>
          </a:xfrm>
        </p:spPr>
      </p:pic>
      <p:pic>
        <p:nvPicPr>
          <p:cNvPr id="11" name="Resim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31" y="24872"/>
            <a:ext cx="59070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6551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" y="0"/>
            <a:ext cx="12192000" cy="474785"/>
          </a:xfrm>
        </p:spPr>
        <p:txBody>
          <a:bodyPr>
            <a:noAutofit/>
          </a:bodyPr>
          <a:lstStyle/>
          <a:p>
            <a:r>
              <a:rPr lang="tr-TR" sz="2800" dirty="0" err="1"/>
              <a:t>Gesi</a:t>
            </a:r>
            <a:r>
              <a:rPr lang="tr-TR" sz="2800" dirty="0"/>
              <a:t> Güney Mahallesi Yüksel Çavuşoğlu Caddesi No: 10-12 (Lojman Binası</a:t>
            </a:r>
            <a:r>
              <a:rPr lang="tr-TR" sz="2800" dirty="0" smtClean="0"/>
              <a:t>) 12708/1</a:t>
            </a:r>
            <a:endParaRPr lang="tr-TR" sz="2800" dirty="0"/>
          </a:p>
        </p:txBody>
      </p:sp>
      <p:sp>
        <p:nvSpPr>
          <p:cNvPr id="8" name="Sol Ok 7"/>
          <p:cNvSpPr/>
          <p:nvPr/>
        </p:nvSpPr>
        <p:spPr>
          <a:xfrm>
            <a:off x="6075485" y="3877408"/>
            <a:ext cx="1380392" cy="360484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Dikdörtgen 5"/>
          <p:cNvSpPr/>
          <p:nvPr/>
        </p:nvSpPr>
        <p:spPr>
          <a:xfrm>
            <a:off x="6761285" y="2980592"/>
            <a:ext cx="158261" cy="27256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Aşağı Ok 6"/>
          <p:cNvSpPr/>
          <p:nvPr/>
        </p:nvSpPr>
        <p:spPr>
          <a:xfrm>
            <a:off x="6704134" y="2444261"/>
            <a:ext cx="272561" cy="44840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Aşağı Ok 9"/>
          <p:cNvSpPr/>
          <p:nvPr/>
        </p:nvSpPr>
        <p:spPr>
          <a:xfrm>
            <a:off x="3895344" y="4315968"/>
            <a:ext cx="429768" cy="87782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474785"/>
            <a:ext cx="12191998" cy="6252586"/>
          </a:xfrm>
        </p:spPr>
      </p:pic>
    </p:spTree>
    <p:extLst>
      <p:ext uri="{BB962C8B-B14F-4D97-AF65-F5344CB8AC3E}">
        <p14:creationId xmlns:p14="http://schemas.microsoft.com/office/powerpoint/2010/main" val="31249181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369277" y="0"/>
            <a:ext cx="11822723" cy="474785"/>
          </a:xfrm>
        </p:spPr>
        <p:txBody>
          <a:bodyPr>
            <a:noAutofit/>
          </a:bodyPr>
          <a:lstStyle/>
          <a:p>
            <a:r>
              <a:rPr lang="tr-TR" sz="3200" dirty="0" smtClean="0"/>
              <a:t> </a:t>
            </a:r>
            <a:endParaRPr lang="tr-TR" sz="3200" dirty="0"/>
          </a:p>
        </p:txBody>
      </p:sp>
      <p:sp>
        <p:nvSpPr>
          <p:cNvPr id="8" name="Sol Ok 7"/>
          <p:cNvSpPr/>
          <p:nvPr/>
        </p:nvSpPr>
        <p:spPr>
          <a:xfrm>
            <a:off x="6075485" y="3877408"/>
            <a:ext cx="1380392" cy="360484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Dikdörtgen 5"/>
          <p:cNvSpPr/>
          <p:nvPr/>
        </p:nvSpPr>
        <p:spPr>
          <a:xfrm>
            <a:off x="5503985" y="3174023"/>
            <a:ext cx="114300" cy="23739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Aşağı Ok 6"/>
          <p:cNvSpPr/>
          <p:nvPr/>
        </p:nvSpPr>
        <p:spPr>
          <a:xfrm>
            <a:off x="5468816" y="2708030"/>
            <a:ext cx="149469" cy="369277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Dikdörtgen 8"/>
          <p:cNvSpPr/>
          <p:nvPr/>
        </p:nvSpPr>
        <p:spPr>
          <a:xfrm>
            <a:off x="5212080" y="3789303"/>
            <a:ext cx="291905" cy="17620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Aşağı Ok 9"/>
          <p:cNvSpPr/>
          <p:nvPr/>
        </p:nvSpPr>
        <p:spPr>
          <a:xfrm>
            <a:off x="5212080" y="3250163"/>
            <a:ext cx="228600" cy="465993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29" y="0"/>
            <a:ext cx="6002629" cy="6858000"/>
          </a:xfrm>
        </p:spPr>
      </p:pic>
      <p:pic>
        <p:nvPicPr>
          <p:cNvPr id="12" name="Resim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260" y="0"/>
            <a:ext cx="60587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2812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369277" y="0"/>
            <a:ext cx="11822723" cy="474785"/>
          </a:xfrm>
        </p:spPr>
        <p:txBody>
          <a:bodyPr>
            <a:noAutofit/>
          </a:bodyPr>
          <a:lstStyle/>
          <a:p>
            <a:r>
              <a:rPr lang="tr-TR" sz="3200" dirty="0" smtClean="0"/>
              <a:t> </a:t>
            </a:r>
            <a:endParaRPr lang="tr-TR" sz="3200" dirty="0"/>
          </a:p>
        </p:txBody>
      </p:sp>
      <p:sp>
        <p:nvSpPr>
          <p:cNvPr id="8" name="Sol Ok 7"/>
          <p:cNvSpPr/>
          <p:nvPr/>
        </p:nvSpPr>
        <p:spPr>
          <a:xfrm>
            <a:off x="6075485" y="3877408"/>
            <a:ext cx="1380392" cy="360484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Dikdörtgen 5"/>
          <p:cNvSpPr/>
          <p:nvPr/>
        </p:nvSpPr>
        <p:spPr>
          <a:xfrm>
            <a:off x="5503985" y="3174023"/>
            <a:ext cx="114300" cy="23739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Aşağı Ok 6"/>
          <p:cNvSpPr/>
          <p:nvPr/>
        </p:nvSpPr>
        <p:spPr>
          <a:xfrm>
            <a:off x="5468816" y="2708030"/>
            <a:ext cx="149469" cy="369277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Dikdörtgen 8"/>
          <p:cNvSpPr/>
          <p:nvPr/>
        </p:nvSpPr>
        <p:spPr>
          <a:xfrm>
            <a:off x="5212080" y="3789303"/>
            <a:ext cx="291905" cy="17620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Aşağı Ok 9"/>
          <p:cNvSpPr/>
          <p:nvPr/>
        </p:nvSpPr>
        <p:spPr>
          <a:xfrm>
            <a:off x="5212080" y="3250163"/>
            <a:ext cx="228600" cy="465993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6" name="İçerik Yer Tutucusu 1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</p:spPr>
      </p:pic>
    </p:spTree>
    <p:extLst>
      <p:ext uri="{BB962C8B-B14F-4D97-AF65-F5344CB8AC3E}">
        <p14:creationId xmlns:p14="http://schemas.microsoft.com/office/powerpoint/2010/main" val="5028557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</TotalTime>
  <Words>57</Words>
  <Application>Microsoft Office PowerPoint</Application>
  <PresentationFormat>Geniş ekran</PresentationFormat>
  <Paragraphs>8</Paragraphs>
  <Slides>13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Office Teması</vt:lpstr>
      <vt:lpstr>Tınaztepe Mahallesi Dereboyu Sokak No:4  (Hoca Yusuf Erdem Okul Binası) 2355/32</vt:lpstr>
      <vt:lpstr>PowerPoint Sunusu</vt:lpstr>
      <vt:lpstr>        </vt:lpstr>
      <vt:lpstr>PowerPoint Sunusu</vt:lpstr>
      <vt:lpstr> Esentepe Mah. Ömürlü Sokak No:14 (Esentepe Mumcular Okul Binası) 7522/1</vt:lpstr>
      <vt:lpstr>PowerPoint Sunusu</vt:lpstr>
      <vt:lpstr>PowerPoint Sunusu</vt:lpstr>
      <vt:lpstr>Gesi Kuzey Mah. Mimarsinan Caddesi No:90-92 (Lojman Binası) 13076/2-9072/3</vt:lpstr>
      <vt:lpstr>PowerPoint Sunusu</vt:lpstr>
      <vt:lpstr> </vt:lpstr>
      <vt:lpstr>Gesi Güney Mahallesi Yüksel Çavuşoğlu Caddesi No: 10-12 (Lojman Binası) 12708/1</vt:lpstr>
      <vt:lpstr> </vt:lpstr>
      <vt:lpstr>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Hayrettin HP. PATAT</dc:creator>
  <cp:lastModifiedBy>Saban ST. TUFEK</cp:lastModifiedBy>
  <cp:revision>81</cp:revision>
  <dcterms:created xsi:type="dcterms:W3CDTF">2026-01-12T05:34:33Z</dcterms:created>
  <dcterms:modified xsi:type="dcterms:W3CDTF">2026-09-25T13:05:31Z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geodilabelclass">
    <vt:lpwstr>id_classification_restricted=3c9990e0-a748-41de-9d8c-db8783fa5103</vt:lpwstr>
  </property>
  <property fmtid="{D5CDD505-2E9C-101B-9397-08002B2CF9AE}" pid="3" name="geodilabeluser">
    <vt:lpwstr>user=stufek</vt:lpwstr>
  </property>
  <property fmtid="{D5CDD505-2E9C-101B-9397-08002B2CF9AE}" pid="4" name="geodilabeltime">
    <vt:lpwstr>datetime=2026-09-25T13:05:31.283Z</vt:lpwstr>
  </property>
</Properties>
</file>