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05" r:id="rId2"/>
    <p:sldId id="406" r:id="rId3"/>
    <p:sldId id="407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27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164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C2CDF-25FF-414B-B178-07B4C9D38E13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5282B-68EB-4D33-AFF6-652178FD7B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5489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5282B-68EB-4D33-AFF6-652178FD7B6C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474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5282B-68EB-4D33-AFF6-652178FD7B6C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815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5282B-68EB-4D33-AFF6-652178FD7B6C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63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5282B-68EB-4D33-AFF6-652178FD7B6C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7412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5282B-68EB-4D33-AFF6-652178FD7B6C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331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5282B-68EB-4D33-AFF6-652178FD7B6C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481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E5282B-68EB-4D33-AFF6-652178FD7B6C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39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1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75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940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407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334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113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099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829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688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299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15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51D35-5C10-4619-A9A2-A007939EA565}" type="datetimeFigureOut">
              <a:rPr lang="tr-TR" smtClean="0"/>
              <a:t>19.01.2026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571B-CEB1-4E10-8D3F-86C1E8B22CF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483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535759"/>
              </p:ext>
            </p:extLst>
          </p:nvPr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Kılıçaslan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Kızılırmak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Özok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2238/42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5.000.000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bina, kara taşıt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A16A4E4-9871-3CF4-8EA8-1056AFF23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1300498"/>
            <a:ext cx="5531223" cy="5180034"/>
          </a:xfrm>
          <a:prstGeom prst="rect">
            <a:avLst/>
          </a:prstGeom>
        </p:spPr>
      </p:pic>
      <p:pic>
        <p:nvPicPr>
          <p:cNvPr id="6" name="Resim 5" descr="ekran görüntüsü, harita, kent tasar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9344CD7-7782-8285-3FE4-3EF6177AE1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41" t="31111" r="34412" b="19211"/>
          <a:stretch>
            <a:fillRect/>
          </a:stretch>
        </p:blipFill>
        <p:spPr>
          <a:xfrm>
            <a:off x="5527811" y="1300498"/>
            <a:ext cx="6664189" cy="518003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9586B41-7ECB-42EC-B232-DADDC8935138}"/>
              </a:ext>
            </a:extLst>
          </p:cNvPr>
          <p:cNvSpPr/>
          <p:nvPr/>
        </p:nvSpPr>
        <p:spPr>
          <a:xfrm>
            <a:off x="8861651" y="3236259"/>
            <a:ext cx="880225" cy="7440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Aşağı 7">
            <a:extLst>
              <a:ext uri="{FF2B5EF4-FFF2-40B4-BE49-F238E27FC236}">
                <a16:creationId xmlns:a16="http://schemas.microsoft.com/office/drawing/2014/main" id="{36BB2364-2032-B5EA-BF18-7232ACB541CB}"/>
              </a:ext>
            </a:extLst>
          </p:cNvPr>
          <p:cNvSpPr/>
          <p:nvPr/>
        </p:nvSpPr>
        <p:spPr>
          <a:xfrm rot="19495800">
            <a:off x="8212925" y="2196260"/>
            <a:ext cx="344811" cy="1166827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erbest Form 4"/>
          <p:cNvSpPr/>
          <p:nvPr/>
        </p:nvSpPr>
        <p:spPr>
          <a:xfrm>
            <a:off x="2215662" y="1582615"/>
            <a:ext cx="1943100" cy="773723"/>
          </a:xfrm>
          <a:custGeom>
            <a:avLst/>
            <a:gdLst>
              <a:gd name="connsiteX0" fmla="*/ 26376 w 1943100"/>
              <a:gd name="connsiteY0" fmla="*/ 597877 h 773723"/>
              <a:gd name="connsiteX1" fmla="*/ 1318846 w 1943100"/>
              <a:gd name="connsiteY1" fmla="*/ 0 h 773723"/>
              <a:gd name="connsiteX2" fmla="*/ 1943100 w 1943100"/>
              <a:gd name="connsiteY2" fmla="*/ 527539 h 773723"/>
              <a:gd name="connsiteX3" fmla="*/ 1890346 w 1943100"/>
              <a:gd name="connsiteY3" fmla="*/ 773723 h 773723"/>
              <a:gd name="connsiteX4" fmla="*/ 1318846 w 1943100"/>
              <a:gd name="connsiteY4" fmla="*/ 360485 h 773723"/>
              <a:gd name="connsiteX5" fmla="*/ 52753 w 1943100"/>
              <a:gd name="connsiteY5" fmla="*/ 773723 h 773723"/>
              <a:gd name="connsiteX6" fmla="*/ 0 w 1943100"/>
              <a:gd name="connsiteY6" fmla="*/ 641839 h 77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43100" h="773723">
                <a:moveTo>
                  <a:pt x="26376" y="597877"/>
                </a:moveTo>
                <a:lnTo>
                  <a:pt x="1318846" y="0"/>
                </a:lnTo>
                <a:lnTo>
                  <a:pt x="1943100" y="527539"/>
                </a:lnTo>
                <a:lnTo>
                  <a:pt x="1890346" y="773723"/>
                </a:lnTo>
                <a:lnTo>
                  <a:pt x="1318846" y="360485"/>
                </a:lnTo>
                <a:lnTo>
                  <a:pt x="52753" y="773723"/>
                </a:lnTo>
                <a:lnTo>
                  <a:pt x="0" y="64183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17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Halk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Yeşiltepe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4.800.000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bina, pence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1861EF9-1982-1C07-B0DA-7D9BD01A2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b="10980"/>
          <a:stretch>
            <a:fillRect/>
          </a:stretch>
        </p:blipFill>
        <p:spPr>
          <a:xfrm>
            <a:off x="1" y="1317812"/>
            <a:ext cx="5629834" cy="5163670"/>
          </a:xfrm>
          <a:prstGeom prst="rect">
            <a:avLst/>
          </a:prstGeom>
        </p:spPr>
      </p:pic>
      <p:pic>
        <p:nvPicPr>
          <p:cNvPr id="5" name="Resim 4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C46D16D-C334-93D4-CF42-E5F197EF1E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629835" y="1317812"/>
            <a:ext cx="6562165" cy="516367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BADD1F9-ADD4-DF1E-6937-8DC3EFFDF918}"/>
              </a:ext>
            </a:extLst>
          </p:cNvPr>
          <p:cNvSpPr/>
          <p:nvPr/>
        </p:nvSpPr>
        <p:spPr>
          <a:xfrm>
            <a:off x="10113848" y="4400411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0E6FE481-F750-D272-18C1-B5498CC9A3AF}"/>
              </a:ext>
            </a:extLst>
          </p:cNvPr>
          <p:cNvSpPr/>
          <p:nvPr/>
        </p:nvSpPr>
        <p:spPr>
          <a:xfrm rot="2150376">
            <a:off x="10847995" y="3442839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63755C9E-444C-79EE-9E35-6EB8140BFEDB}"/>
              </a:ext>
            </a:extLst>
          </p:cNvPr>
          <p:cNvSpPr/>
          <p:nvPr/>
        </p:nvSpPr>
        <p:spPr>
          <a:xfrm>
            <a:off x="1396022" y="3263900"/>
            <a:ext cx="3000131" cy="933450"/>
          </a:xfrm>
          <a:custGeom>
            <a:avLst/>
            <a:gdLst>
              <a:gd name="csX0" fmla="*/ 2349500 w 2349500"/>
              <a:gd name="csY0" fmla="*/ 787400 h 933450"/>
              <a:gd name="csX1" fmla="*/ 2349500 w 2349500"/>
              <a:gd name="csY1" fmla="*/ 787400 h 933450"/>
              <a:gd name="csX2" fmla="*/ 768350 w 2349500"/>
              <a:gd name="csY2" fmla="*/ 438150 h 933450"/>
              <a:gd name="csX3" fmla="*/ 0 w 2349500"/>
              <a:gd name="csY3" fmla="*/ 933450 h 933450"/>
              <a:gd name="csX4" fmla="*/ 44450 w 2349500"/>
              <a:gd name="csY4" fmla="*/ 552450 h 933450"/>
              <a:gd name="csX5" fmla="*/ 812800 w 2349500"/>
              <a:gd name="csY5" fmla="*/ 0 h 933450"/>
              <a:gd name="csX6" fmla="*/ 2317750 w 2349500"/>
              <a:gd name="csY6" fmla="*/ 387350 h 933450"/>
              <a:gd name="csX7" fmla="*/ 2349500 w 2349500"/>
              <a:gd name="csY7" fmla="*/ 787400 h 9334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349500" h="933450">
                <a:moveTo>
                  <a:pt x="2349500" y="787400"/>
                </a:moveTo>
                <a:lnTo>
                  <a:pt x="2349500" y="787400"/>
                </a:lnTo>
                <a:lnTo>
                  <a:pt x="768350" y="438150"/>
                </a:lnTo>
                <a:lnTo>
                  <a:pt x="0" y="933450"/>
                </a:lnTo>
                <a:lnTo>
                  <a:pt x="44450" y="552450"/>
                </a:lnTo>
                <a:lnTo>
                  <a:pt x="812800" y="0"/>
                </a:lnTo>
                <a:lnTo>
                  <a:pt x="2317750" y="387350"/>
                </a:lnTo>
                <a:cubicBezTo>
                  <a:pt x="2315633" y="531283"/>
                  <a:pt x="2313517" y="675217"/>
                  <a:pt x="2349500" y="78740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94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Halk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Yeşiltepe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4.600.000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 descr="dış mekan, bina, gökyüzü, apart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56B33BB-0D8E-CFC6-225A-10E85C2A6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b="8366"/>
          <a:stretch>
            <a:fillRect/>
          </a:stretch>
        </p:blipFill>
        <p:spPr>
          <a:xfrm>
            <a:off x="0" y="1299882"/>
            <a:ext cx="5625535" cy="5190565"/>
          </a:xfrm>
          <a:prstGeom prst="rect">
            <a:avLst/>
          </a:prstGeom>
        </p:spPr>
      </p:pic>
      <p:pic>
        <p:nvPicPr>
          <p:cNvPr id="3" name="Resim 2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38C460F-405F-3A00-B6E9-CCECB333C9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625535" y="1299882"/>
            <a:ext cx="6566465" cy="519056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00AA978-7709-DC25-8A0C-9DC82E2AD898}"/>
              </a:ext>
            </a:extLst>
          </p:cNvPr>
          <p:cNvSpPr/>
          <p:nvPr/>
        </p:nvSpPr>
        <p:spPr>
          <a:xfrm>
            <a:off x="10087471" y="4358411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Aşağı 5">
            <a:extLst>
              <a:ext uri="{FF2B5EF4-FFF2-40B4-BE49-F238E27FC236}">
                <a16:creationId xmlns:a16="http://schemas.microsoft.com/office/drawing/2014/main" id="{5C7F7FC2-2F96-971F-DF52-9D748DCF44A1}"/>
              </a:ext>
            </a:extLst>
          </p:cNvPr>
          <p:cNvSpPr/>
          <p:nvPr/>
        </p:nvSpPr>
        <p:spPr>
          <a:xfrm rot="2150376">
            <a:off x="10751279" y="3215944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6423DAA4-E457-1A26-7A30-23723A16013A}"/>
              </a:ext>
            </a:extLst>
          </p:cNvPr>
          <p:cNvSpPr/>
          <p:nvPr/>
        </p:nvSpPr>
        <p:spPr>
          <a:xfrm>
            <a:off x="1582615" y="1780442"/>
            <a:ext cx="2329962" cy="952500"/>
          </a:xfrm>
          <a:custGeom>
            <a:avLst/>
            <a:gdLst>
              <a:gd name="csX0" fmla="*/ 19050 w 1949450"/>
              <a:gd name="csY0" fmla="*/ 908050 h 952500"/>
              <a:gd name="csX1" fmla="*/ 19050 w 1949450"/>
              <a:gd name="csY1" fmla="*/ 908050 h 952500"/>
              <a:gd name="csX2" fmla="*/ 965200 w 1949450"/>
              <a:gd name="csY2" fmla="*/ 304800 h 952500"/>
              <a:gd name="csX3" fmla="*/ 1949450 w 1949450"/>
              <a:gd name="csY3" fmla="*/ 952500 h 952500"/>
              <a:gd name="csX4" fmla="*/ 1943100 w 1949450"/>
              <a:gd name="csY4" fmla="*/ 698500 h 952500"/>
              <a:gd name="csX5" fmla="*/ 958850 w 1949450"/>
              <a:gd name="csY5" fmla="*/ 0 h 952500"/>
              <a:gd name="csX6" fmla="*/ 0 w 1949450"/>
              <a:gd name="csY6" fmla="*/ 692150 h 952500"/>
              <a:gd name="csX7" fmla="*/ 19050 w 1949450"/>
              <a:gd name="csY7" fmla="*/ 908050 h 9525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949450" h="952500">
                <a:moveTo>
                  <a:pt x="19050" y="908050"/>
                </a:moveTo>
                <a:lnTo>
                  <a:pt x="19050" y="908050"/>
                </a:lnTo>
                <a:lnTo>
                  <a:pt x="965200" y="304800"/>
                </a:lnTo>
                <a:lnTo>
                  <a:pt x="1949450" y="952500"/>
                </a:lnTo>
                <a:lnTo>
                  <a:pt x="1943100" y="698500"/>
                </a:lnTo>
                <a:lnTo>
                  <a:pt x="958850" y="0"/>
                </a:lnTo>
                <a:lnTo>
                  <a:pt x="0" y="692150"/>
                </a:lnTo>
                <a:lnTo>
                  <a:pt x="19050" y="9080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29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Halk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Yeşiltepe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4.600.000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kış, bin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B1C9D4C-90EE-691C-6F54-2B54F98AF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5392" b="22092"/>
          <a:stretch>
            <a:fillRect/>
          </a:stretch>
        </p:blipFill>
        <p:spPr>
          <a:xfrm>
            <a:off x="1" y="1317812"/>
            <a:ext cx="5890659" cy="5190563"/>
          </a:xfrm>
          <a:prstGeom prst="rect">
            <a:avLst/>
          </a:prstGeom>
        </p:spPr>
      </p:pic>
      <p:pic>
        <p:nvPicPr>
          <p:cNvPr id="5" name="Resim 4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AD0AA78-1CE8-FEEB-17AD-CBFE905D92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788" t="33685" r="35184" b="25613"/>
          <a:stretch>
            <a:fillRect/>
          </a:stretch>
        </p:blipFill>
        <p:spPr>
          <a:xfrm>
            <a:off x="5890660" y="1317812"/>
            <a:ext cx="6301340" cy="51905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C7820BC-F04D-7C3B-DF17-E50F405DEAE9}"/>
              </a:ext>
            </a:extLst>
          </p:cNvPr>
          <p:cNvSpPr/>
          <p:nvPr/>
        </p:nvSpPr>
        <p:spPr>
          <a:xfrm>
            <a:off x="10109740" y="4345222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2A835358-5D0E-15C2-57E2-152B0A76A03A}"/>
              </a:ext>
            </a:extLst>
          </p:cNvPr>
          <p:cNvSpPr/>
          <p:nvPr/>
        </p:nvSpPr>
        <p:spPr>
          <a:xfrm rot="2150376">
            <a:off x="10786449" y="3429090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F66891D-A6FD-FCC6-DD4C-8A9C320B94D4}"/>
              </a:ext>
            </a:extLst>
          </p:cNvPr>
          <p:cNvSpPr/>
          <p:nvPr/>
        </p:nvSpPr>
        <p:spPr>
          <a:xfrm>
            <a:off x="1389185" y="1615342"/>
            <a:ext cx="2435470" cy="1047750"/>
          </a:xfrm>
          <a:custGeom>
            <a:avLst/>
            <a:gdLst>
              <a:gd name="csX0" fmla="*/ 2006600 w 2051050"/>
              <a:gd name="csY0" fmla="*/ 1003300 h 1047750"/>
              <a:gd name="csX1" fmla="*/ 800100 w 2051050"/>
              <a:gd name="csY1" fmla="*/ 412750 h 1047750"/>
              <a:gd name="csX2" fmla="*/ 12700 w 2051050"/>
              <a:gd name="csY2" fmla="*/ 1047750 h 1047750"/>
              <a:gd name="csX3" fmla="*/ 0 w 2051050"/>
              <a:gd name="csY3" fmla="*/ 749300 h 1047750"/>
              <a:gd name="csX4" fmla="*/ 850900 w 2051050"/>
              <a:gd name="csY4" fmla="*/ 0 h 1047750"/>
              <a:gd name="csX5" fmla="*/ 2051050 w 2051050"/>
              <a:gd name="csY5" fmla="*/ 679450 h 1047750"/>
              <a:gd name="csX6" fmla="*/ 2006600 w 2051050"/>
              <a:gd name="csY6" fmla="*/ 1003300 h 10477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051050" h="1047750">
                <a:moveTo>
                  <a:pt x="2006600" y="1003300"/>
                </a:moveTo>
                <a:lnTo>
                  <a:pt x="800100" y="412750"/>
                </a:lnTo>
                <a:lnTo>
                  <a:pt x="12700" y="1047750"/>
                </a:lnTo>
                <a:lnTo>
                  <a:pt x="0" y="749300"/>
                </a:lnTo>
                <a:lnTo>
                  <a:pt x="850900" y="0"/>
                </a:lnTo>
                <a:lnTo>
                  <a:pt x="2051050" y="679450"/>
                </a:lnTo>
                <a:lnTo>
                  <a:pt x="2006600" y="10033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34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Halk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Yeşiltepe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4.300.000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 descr="dış mekan, bina, gökyüzü, apart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DF7E661-7B65-CBE8-E703-C6E1706FFA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b="8366"/>
          <a:stretch>
            <a:fillRect/>
          </a:stretch>
        </p:blipFill>
        <p:spPr>
          <a:xfrm>
            <a:off x="0" y="1299882"/>
            <a:ext cx="5727032" cy="5190565"/>
          </a:xfrm>
          <a:prstGeom prst="rect">
            <a:avLst/>
          </a:prstGeom>
        </p:spPr>
      </p:pic>
      <p:pic>
        <p:nvPicPr>
          <p:cNvPr id="3" name="Resim 2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8F9C81C-BD21-1F8A-CD1F-7DCDF67B09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727032" y="1299882"/>
            <a:ext cx="6464968" cy="519056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885AAAC-64F3-E897-362D-387E7E0890D9}"/>
              </a:ext>
            </a:extLst>
          </p:cNvPr>
          <p:cNvSpPr/>
          <p:nvPr/>
        </p:nvSpPr>
        <p:spPr>
          <a:xfrm>
            <a:off x="10074573" y="4339558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Aşağı 5">
            <a:extLst>
              <a:ext uri="{FF2B5EF4-FFF2-40B4-BE49-F238E27FC236}">
                <a16:creationId xmlns:a16="http://schemas.microsoft.com/office/drawing/2014/main" id="{AFA77442-FFF5-947D-5DF2-1B1C7F3CA7DE}"/>
              </a:ext>
            </a:extLst>
          </p:cNvPr>
          <p:cNvSpPr/>
          <p:nvPr/>
        </p:nvSpPr>
        <p:spPr>
          <a:xfrm rot="2150376">
            <a:off x="10944712" y="3242322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D2CD1F09-F3FF-89C3-A46F-3564DCB250F1}"/>
              </a:ext>
            </a:extLst>
          </p:cNvPr>
          <p:cNvSpPr/>
          <p:nvPr/>
        </p:nvSpPr>
        <p:spPr>
          <a:xfrm>
            <a:off x="1680796" y="4648200"/>
            <a:ext cx="2882412" cy="613019"/>
          </a:xfrm>
          <a:custGeom>
            <a:avLst/>
            <a:gdLst>
              <a:gd name="csX0" fmla="*/ 2476500 w 2476500"/>
              <a:gd name="csY0" fmla="*/ 615950 h 615950"/>
              <a:gd name="csX1" fmla="*/ 1212850 w 2476500"/>
              <a:gd name="csY1" fmla="*/ 527050 h 615950"/>
              <a:gd name="csX2" fmla="*/ 1123950 w 2476500"/>
              <a:gd name="csY2" fmla="*/ 527050 h 615950"/>
              <a:gd name="csX3" fmla="*/ 0 w 2476500"/>
              <a:gd name="csY3" fmla="*/ 584200 h 615950"/>
              <a:gd name="csX4" fmla="*/ 44450 w 2476500"/>
              <a:gd name="csY4" fmla="*/ 228600 h 615950"/>
              <a:gd name="csX5" fmla="*/ 1263650 w 2476500"/>
              <a:gd name="csY5" fmla="*/ 0 h 615950"/>
              <a:gd name="csX6" fmla="*/ 2451100 w 2476500"/>
              <a:gd name="csY6" fmla="*/ 241300 h 615950"/>
              <a:gd name="csX7" fmla="*/ 2476500 w 2476500"/>
              <a:gd name="csY7" fmla="*/ 615950 h 6159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476500" h="615950">
                <a:moveTo>
                  <a:pt x="2476500" y="615950"/>
                </a:moveTo>
                <a:lnTo>
                  <a:pt x="1212850" y="527050"/>
                </a:lnTo>
                <a:lnTo>
                  <a:pt x="1123950" y="527050"/>
                </a:lnTo>
                <a:lnTo>
                  <a:pt x="0" y="584200"/>
                </a:lnTo>
                <a:lnTo>
                  <a:pt x="44450" y="228600"/>
                </a:lnTo>
                <a:lnTo>
                  <a:pt x="1263650" y="0"/>
                </a:lnTo>
                <a:lnTo>
                  <a:pt x="2451100" y="241300"/>
                </a:lnTo>
                <a:lnTo>
                  <a:pt x="2476500" y="6159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04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Halk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Yeşiltepe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4.300.000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bina, pence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8632D88-E0DC-D7FC-B0E7-64A0E51FE2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r="1895" b="8235"/>
          <a:stretch>
            <a:fillRect/>
          </a:stretch>
        </p:blipFill>
        <p:spPr>
          <a:xfrm>
            <a:off x="0" y="1335741"/>
            <a:ext cx="5620871" cy="5154705"/>
          </a:xfrm>
          <a:prstGeom prst="rect">
            <a:avLst/>
          </a:prstGeom>
        </p:spPr>
      </p:pic>
      <p:pic>
        <p:nvPicPr>
          <p:cNvPr id="5" name="Resim 4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0512ED8-A5F1-FB17-4D39-75CC30976E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620871" y="1335742"/>
            <a:ext cx="6571129" cy="51547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AE09479-0B6B-6ABB-1D94-385AD16B410A}"/>
              </a:ext>
            </a:extLst>
          </p:cNvPr>
          <p:cNvSpPr/>
          <p:nvPr/>
        </p:nvSpPr>
        <p:spPr>
          <a:xfrm>
            <a:off x="9779740" y="4417996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36D41DCB-E5A9-EE58-D348-63DB360C6C5F}"/>
              </a:ext>
            </a:extLst>
          </p:cNvPr>
          <p:cNvSpPr/>
          <p:nvPr/>
        </p:nvSpPr>
        <p:spPr>
          <a:xfrm rot="2150376">
            <a:off x="10425964" y="3506091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404BAF4D-B405-73AB-3D1E-25752D6ECE42}"/>
              </a:ext>
            </a:extLst>
          </p:cNvPr>
          <p:cNvSpPr/>
          <p:nvPr/>
        </p:nvSpPr>
        <p:spPr>
          <a:xfrm>
            <a:off x="1635369" y="4814277"/>
            <a:ext cx="2861408" cy="596900"/>
          </a:xfrm>
          <a:custGeom>
            <a:avLst/>
            <a:gdLst>
              <a:gd name="csX0" fmla="*/ 2457632 w 2457632"/>
              <a:gd name="csY0" fmla="*/ 596900 h 596900"/>
              <a:gd name="csX1" fmla="*/ 2457632 w 2457632"/>
              <a:gd name="csY1" fmla="*/ 596900 h 596900"/>
              <a:gd name="csX2" fmla="*/ 2279832 w 2457632"/>
              <a:gd name="csY2" fmla="*/ 546100 h 596900"/>
              <a:gd name="csX3" fmla="*/ 1181282 w 2457632"/>
              <a:gd name="csY3" fmla="*/ 514350 h 596900"/>
              <a:gd name="csX4" fmla="*/ 6532 w 2457632"/>
              <a:gd name="csY4" fmla="*/ 520700 h 596900"/>
              <a:gd name="csX5" fmla="*/ 182 w 2457632"/>
              <a:gd name="csY5" fmla="*/ 412750 h 596900"/>
              <a:gd name="csX6" fmla="*/ 38282 w 2457632"/>
              <a:gd name="csY6" fmla="*/ 139700 h 596900"/>
              <a:gd name="csX7" fmla="*/ 1193982 w 2457632"/>
              <a:gd name="csY7" fmla="*/ 0 h 596900"/>
              <a:gd name="csX8" fmla="*/ 2438582 w 2457632"/>
              <a:gd name="csY8" fmla="*/ 171450 h 596900"/>
              <a:gd name="csX9" fmla="*/ 2457632 w 2457632"/>
              <a:gd name="csY9" fmla="*/ 596900 h 5969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2457632" h="596900">
                <a:moveTo>
                  <a:pt x="2457632" y="596900"/>
                </a:moveTo>
                <a:lnTo>
                  <a:pt x="2457632" y="596900"/>
                </a:lnTo>
                <a:cubicBezTo>
                  <a:pt x="2359312" y="575051"/>
                  <a:pt x="2419091" y="590076"/>
                  <a:pt x="2279832" y="546100"/>
                </a:cubicBezTo>
                <a:lnTo>
                  <a:pt x="1181282" y="514350"/>
                </a:lnTo>
                <a:lnTo>
                  <a:pt x="6532" y="520700"/>
                </a:lnTo>
                <a:cubicBezTo>
                  <a:pt x="-1688" y="446720"/>
                  <a:pt x="182" y="482717"/>
                  <a:pt x="182" y="412750"/>
                </a:cubicBezTo>
                <a:lnTo>
                  <a:pt x="38282" y="139700"/>
                </a:lnTo>
                <a:lnTo>
                  <a:pt x="1193982" y="0"/>
                </a:lnTo>
                <a:lnTo>
                  <a:pt x="2438582" y="171450"/>
                </a:lnTo>
                <a:lnTo>
                  <a:pt x="2457632" y="5969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89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Halk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Yeşiltepe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4.300.000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 descr="dış mekan, gökyüzü, kış, bin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AC84C23-6C2A-291B-BC12-D4C17C814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t="5392" b="22092"/>
          <a:stretch>
            <a:fillRect/>
          </a:stretch>
        </p:blipFill>
        <p:spPr>
          <a:xfrm>
            <a:off x="1" y="1317812"/>
            <a:ext cx="5591908" cy="5190563"/>
          </a:xfrm>
          <a:prstGeom prst="rect">
            <a:avLst/>
          </a:prstGeom>
        </p:spPr>
      </p:pic>
      <p:pic>
        <p:nvPicPr>
          <p:cNvPr id="3" name="Resim 2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5860D63-AAE9-545B-D0D8-FA6ADA3D59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927" t="33685" r="35184" b="25613"/>
          <a:stretch>
            <a:fillRect/>
          </a:stretch>
        </p:blipFill>
        <p:spPr>
          <a:xfrm>
            <a:off x="5521570" y="1317812"/>
            <a:ext cx="6600090" cy="520389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093924D-133F-78F3-9D10-5143D149D3E9}"/>
              </a:ext>
            </a:extLst>
          </p:cNvPr>
          <p:cNvSpPr/>
          <p:nvPr/>
        </p:nvSpPr>
        <p:spPr>
          <a:xfrm>
            <a:off x="9920069" y="4447938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Aşağı 5">
            <a:extLst>
              <a:ext uri="{FF2B5EF4-FFF2-40B4-BE49-F238E27FC236}">
                <a16:creationId xmlns:a16="http://schemas.microsoft.com/office/drawing/2014/main" id="{E72719B3-D595-F95E-9EE2-1CE8A2340668}"/>
              </a:ext>
            </a:extLst>
          </p:cNvPr>
          <p:cNvSpPr/>
          <p:nvPr/>
        </p:nvSpPr>
        <p:spPr>
          <a:xfrm rot="2150376">
            <a:off x="10578956" y="3506092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8BB3B5EA-53E0-661D-6B80-3FA9CD1BFF2F}"/>
              </a:ext>
            </a:extLst>
          </p:cNvPr>
          <p:cNvSpPr/>
          <p:nvPr/>
        </p:nvSpPr>
        <p:spPr>
          <a:xfrm>
            <a:off x="1145441" y="4463664"/>
            <a:ext cx="2644043" cy="755650"/>
          </a:xfrm>
          <a:custGeom>
            <a:avLst/>
            <a:gdLst>
              <a:gd name="csX0" fmla="*/ 2482850 w 2482850"/>
              <a:gd name="csY0" fmla="*/ 755650 h 755650"/>
              <a:gd name="csX1" fmla="*/ 901700 w 2482850"/>
              <a:gd name="csY1" fmla="*/ 495300 h 755650"/>
              <a:gd name="csX2" fmla="*/ 0 w 2482850"/>
              <a:gd name="csY2" fmla="*/ 736600 h 755650"/>
              <a:gd name="csX3" fmla="*/ 31750 w 2482850"/>
              <a:gd name="csY3" fmla="*/ 330200 h 755650"/>
              <a:gd name="csX4" fmla="*/ 946150 w 2482850"/>
              <a:gd name="csY4" fmla="*/ 0 h 755650"/>
              <a:gd name="csX5" fmla="*/ 2457450 w 2482850"/>
              <a:gd name="csY5" fmla="*/ 342900 h 755650"/>
              <a:gd name="csX6" fmla="*/ 2482850 w 2482850"/>
              <a:gd name="csY6" fmla="*/ 755650 h 7556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482850" h="755650">
                <a:moveTo>
                  <a:pt x="2482850" y="755650"/>
                </a:moveTo>
                <a:lnTo>
                  <a:pt x="901700" y="495300"/>
                </a:lnTo>
                <a:lnTo>
                  <a:pt x="0" y="736600"/>
                </a:lnTo>
                <a:lnTo>
                  <a:pt x="31750" y="330200"/>
                </a:lnTo>
                <a:lnTo>
                  <a:pt x="946150" y="0"/>
                </a:lnTo>
                <a:lnTo>
                  <a:pt x="2457450" y="342900"/>
                </a:lnTo>
                <a:lnTo>
                  <a:pt x="2482850" y="7556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09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Halk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Yeşiltepe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4.300.000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 descr="dış mekan, gökyüzü, bina, pence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875667E-5A10-A0A1-43CE-1517688FE5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b="10980"/>
          <a:stretch>
            <a:fillRect/>
          </a:stretch>
        </p:blipFill>
        <p:spPr>
          <a:xfrm>
            <a:off x="0" y="1337060"/>
            <a:ext cx="5602939" cy="5163670"/>
          </a:xfrm>
          <a:prstGeom prst="rect">
            <a:avLst/>
          </a:prstGeom>
        </p:spPr>
      </p:pic>
      <p:pic>
        <p:nvPicPr>
          <p:cNvPr id="3" name="Resim 2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73C7798-BF29-B7A6-B0E0-6A4CCDDB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602940" y="1279422"/>
            <a:ext cx="6589060" cy="522130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F4EEDFB-8728-68E0-F020-228E77E1FBED}"/>
              </a:ext>
            </a:extLst>
          </p:cNvPr>
          <p:cNvSpPr/>
          <p:nvPr/>
        </p:nvSpPr>
        <p:spPr>
          <a:xfrm>
            <a:off x="10021816" y="4364958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Aşağı 5">
            <a:extLst>
              <a:ext uri="{FF2B5EF4-FFF2-40B4-BE49-F238E27FC236}">
                <a16:creationId xmlns:a16="http://schemas.microsoft.com/office/drawing/2014/main" id="{41AD4A2B-0FDB-772C-BB73-11FE6F446F5C}"/>
              </a:ext>
            </a:extLst>
          </p:cNvPr>
          <p:cNvSpPr/>
          <p:nvPr/>
        </p:nvSpPr>
        <p:spPr>
          <a:xfrm rot="2150376">
            <a:off x="10733695" y="3590124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65A05345-51DB-3E15-E252-508D0A86C0A0}"/>
              </a:ext>
            </a:extLst>
          </p:cNvPr>
          <p:cNvSpPr/>
          <p:nvPr/>
        </p:nvSpPr>
        <p:spPr>
          <a:xfrm>
            <a:off x="1203080" y="4673600"/>
            <a:ext cx="3298581" cy="711200"/>
          </a:xfrm>
          <a:custGeom>
            <a:avLst/>
            <a:gdLst>
              <a:gd name="csX0" fmla="*/ 2679700 w 2679700"/>
              <a:gd name="csY0" fmla="*/ 711200 h 711200"/>
              <a:gd name="csX1" fmla="*/ 819150 w 2679700"/>
              <a:gd name="csY1" fmla="*/ 565150 h 711200"/>
              <a:gd name="csX2" fmla="*/ 0 w 2679700"/>
              <a:gd name="csY2" fmla="*/ 641350 h 711200"/>
              <a:gd name="csX3" fmla="*/ 6350 w 2679700"/>
              <a:gd name="csY3" fmla="*/ 584200 h 711200"/>
              <a:gd name="csX4" fmla="*/ 31750 w 2679700"/>
              <a:gd name="csY4" fmla="*/ 279400 h 711200"/>
              <a:gd name="csX5" fmla="*/ 869950 w 2679700"/>
              <a:gd name="csY5" fmla="*/ 0 h 711200"/>
              <a:gd name="csX6" fmla="*/ 2603500 w 2679700"/>
              <a:gd name="csY6" fmla="*/ 247650 h 711200"/>
              <a:gd name="csX7" fmla="*/ 2679700 w 2679700"/>
              <a:gd name="csY7" fmla="*/ 711200 h 711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679700" h="711200">
                <a:moveTo>
                  <a:pt x="2679700" y="711200"/>
                </a:moveTo>
                <a:lnTo>
                  <a:pt x="819150" y="565150"/>
                </a:lnTo>
                <a:lnTo>
                  <a:pt x="0" y="641350"/>
                </a:lnTo>
                <a:lnTo>
                  <a:pt x="6350" y="584200"/>
                </a:lnTo>
                <a:lnTo>
                  <a:pt x="31750" y="279400"/>
                </a:lnTo>
                <a:lnTo>
                  <a:pt x="869950" y="0"/>
                </a:lnTo>
                <a:lnTo>
                  <a:pt x="2603500" y="247650"/>
                </a:lnTo>
                <a:lnTo>
                  <a:pt x="2679700" y="7112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59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Çatalçam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Akın - Beştepe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16139/2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3.400.000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bina, kı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DCAADD7-89B8-5D0B-EF74-90CBA5AE1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9098" r="4684" b="14824"/>
          <a:stretch>
            <a:fillRect/>
          </a:stretch>
        </p:blipFill>
        <p:spPr>
          <a:xfrm>
            <a:off x="0" y="1323529"/>
            <a:ext cx="5665693" cy="5172635"/>
          </a:xfrm>
          <a:prstGeom prst="rect">
            <a:avLst/>
          </a:prstGeom>
        </p:spPr>
      </p:pic>
      <p:pic>
        <p:nvPicPr>
          <p:cNvPr id="5" name="Resim 4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33C64AC-42A7-F3C2-8A23-E9AF3E9E5D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638518" y="1323529"/>
            <a:ext cx="6586540" cy="517263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54A15F-1A98-2253-35C3-29E7E20CC302}"/>
              </a:ext>
            </a:extLst>
          </p:cNvPr>
          <p:cNvSpPr/>
          <p:nvPr/>
        </p:nvSpPr>
        <p:spPr>
          <a:xfrm>
            <a:off x="7816705" y="4138864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482D6235-E9FC-DA7F-C7A6-CF8434819E2C}"/>
              </a:ext>
            </a:extLst>
          </p:cNvPr>
          <p:cNvSpPr/>
          <p:nvPr/>
        </p:nvSpPr>
        <p:spPr>
          <a:xfrm rot="2150376">
            <a:off x="8563752" y="3103372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AB93C7D1-EF3E-71BC-8EE4-4B68EBBBFC1A}"/>
              </a:ext>
            </a:extLst>
          </p:cNvPr>
          <p:cNvSpPr/>
          <p:nvPr/>
        </p:nvSpPr>
        <p:spPr>
          <a:xfrm>
            <a:off x="1638299" y="3990242"/>
            <a:ext cx="2159977" cy="622300"/>
          </a:xfrm>
          <a:custGeom>
            <a:avLst/>
            <a:gdLst>
              <a:gd name="csX0" fmla="*/ 0 w 1841500"/>
              <a:gd name="csY0" fmla="*/ 539750 h 622300"/>
              <a:gd name="csX1" fmla="*/ 1377950 w 1841500"/>
              <a:gd name="csY1" fmla="*/ 457200 h 622300"/>
              <a:gd name="csX2" fmla="*/ 1841500 w 1841500"/>
              <a:gd name="csY2" fmla="*/ 622300 h 622300"/>
              <a:gd name="csX3" fmla="*/ 1841500 w 1841500"/>
              <a:gd name="csY3" fmla="*/ 565150 h 622300"/>
              <a:gd name="csX4" fmla="*/ 1841500 w 1841500"/>
              <a:gd name="csY4" fmla="*/ 222250 h 622300"/>
              <a:gd name="csX5" fmla="*/ 1390650 w 1841500"/>
              <a:gd name="csY5" fmla="*/ 0 h 622300"/>
              <a:gd name="csX6" fmla="*/ 19050 w 1841500"/>
              <a:gd name="csY6" fmla="*/ 139700 h 622300"/>
              <a:gd name="csX7" fmla="*/ 0 w 1841500"/>
              <a:gd name="csY7" fmla="*/ 539750 h 6223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841500" h="622300">
                <a:moveTo>
                  <a:pt x="0" y="539750"/>
                </a:moveTo>
                <a:lnTo>
                  <a:pt x="1377950" y="457200"/>
                </a:lnTo>
                <a:lnTo>
                  <a:pt x="1841500" y="622300"/>
                </a:lnTo>
                <a:lnTo>
                  <a:pt x="1841500" y="565150"/>
                </a:lnTo>
                <a:lnTo>
                  <a:pt x="1841500" y="222250"/>
                </a:lnTo>
                <a:lnTo>
                  <a:pt x="1390650" y="0"/>
                </a:lnTo>
                <a:lnTo>
                  <a:pt x="19050" y="139700"/>
                </a:lnTo>
                <a:lnTo>
                  <a:pt x="0" y="5397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63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Çatalçam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Akın - Beştepe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16139/2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3.400.000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bina, gökyüzü, k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099A011-4457-80F7-6A9B-EB835E7B4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"/>
          <a:stretch>
            <a:fillRect/>
          </a:stretch>
        </p:blipFill>
        <p:spPr>
          <a:xfrm>
            <a:off x="0" y="1326775"/>
            <a:ext cx="5727031" cy="5136777"/>
          </a:xfrm>
          <a:prstGeom prst="rect">
            <a:avLst/>
          </a:prstGeom>
        </p:spPr>
      </p:pic>
      <p:pic>
        <p:nvPicPr>
          <p:cNvPr id="5" name="Resim 4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B192CFA-0E9C-D80A-AECE-44E01CB31A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727031" y="1326776"/>
            <a:ext cx="6464968" cy="513677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70DD6EF-62BA-82F7-BA4B-5A7B531906CA}"/>
              </a:ext>
            </a:extLst>
          </p:cNvPr>
          <p:cNvSpPr/>
          <p:nvPr/>
        </p:nvSpPr>
        <p:spPr>
          <a:xfrm>
            <a:off x="7926322" y="4114971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D1257FCC-079E-06C3-D29F-B673C6A78B00}"/>
              </a:ext>
            </a:extLst>
          </p:cNvPr>
          <p:cNvSpPr/>
          <p:nvPr/>
        </p:nvSpPr>
        <p:spPr>
          <a:xfrm rot="2150376">
            <a:off x="8551502" y="3077857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84226E8F-8909-CF55-B961-86AA65BCA0C7}"/>
              </a:ext>
            </a:extLst>
          </p:cNvPr>
          <p:cNvSpPr/>
          <p:nvPr/>
        </p:nvSpPr>
        <p:spPr>
          <a:xfrm>
            <a:off x="2397421" y="3892721"/>
            <a:ext cx="1682209" cy="444500"/>
          </a:xfrm>
          <a:custGeom>
            <a:avLst/>
            <a:gdLst>
              <a:gd name="csX0" fmla="*/ 12700 w 1409700"/>
              <a:gd name="csY0" fmla="*/ 0 h 444500"/>
              <a:gd name="csX1" fmla="*/ 12700 w 1409700"/>
              <a:gd name="csY1" fmla="*/ 0 h 444500"/>
              <a:gd name="csX2" fmla="*/ 1384300 w 1409700"/>
              <a:gd name="csY2" fmla="*/ 57150 h 444500"/>
              <a:gd name="csX3" fmla="*/ 1409700 w 1409700"/>
              <a:gd name="csY3" fmla="*/ 444500 h 444500"/>
              <a:gd name="csX4" fmla="*/ 0 w 1409700"/>
              <a:gd name="csY4" fmla="*/ 393700 h 444500"/>
              <a:gd name="csX5" fmla="*/ 12700 w 1409700"/>
              <a:gd name="csY5" fmla="*/ 0 h 4445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1409700" h="444500">
                <a:moveTo>
                  <a:pt x="12700" y="0"/>
                </a:moveTo>
                <a:lnTo>
                  <a:pt x="12700" y="0"/>
                </a:lnTo>
                <a:lnTo>
                  <a:pt x="1384300" y="57150"/>
                </a:lnTo>
                <a:lnTo>
                  <a:pt x="1409700" y="444500"/>
                </a:lnTo>
                <a:lnTo>
                  <a:pt x="0" y="393700"/>
                </a:lnTo>
                <a:lnTo>
                  <a:pt x="12700" y="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6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Gökova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Hacı Bayram Veli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2.900.000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bina, apart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94DBC28-62D3-828A-F0D8-5BA7C29E9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>
          <a:xfrm>
            <a:off x="1" y="1326776"/>
            <a:ext cx="5813658" cy="5150224"/>
          </a:xfrm>
          <a:prstGeom prst="rect">
            <a:avLst/>
          </a:prstGeom>
        </p:spPr>
      </p:pic>
      <p:pic>
        <p:nvPicPr>
          <p:cNvPr id="6" name="Resim 5" descr="ekran görüntüsü, harita, grafik yazılımı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FDFCF85-C2CA-8773-473D-87AF6922FF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37" t="22315" r="18369" b="6749"/>
          <a:stretch>
            <a:fillRect/>
          </a:stretch>
        </p:blipFill>
        <p:spPr>
          <a:xfrm>
            <a:off x="5813659" y="1326775"/>
            <a:ext cx="6378341" cy="515022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ADE55E-458C-2EA1-434E-54FC724B1ACD}"/>
              </a:ext>
            </a:extLst>
          </p:cNvPr>
          <p:cNvSpPr/>
          <p:nvPr/>
        </p:nvSpPr>
        <p:spPr>
          <a:xfrm>
            <a:off x="7636837" y="2249290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Aşağı 7">
            <a:extLst>
              <a:ext uri="{FF2B5EF4-FFF2-40B4-BE49-F238E27FC236}">
                <a16:creationId xmlns:a16="http://schemas.microsoft.com/office/drawing/2014/main" id="{A36768C3-BFA5-56A1-2F23-AB260DA1796E}"/>
              </a:ext>
            </a:extLst>
          </p:cNvPr>
          <p:cNvSpPr/>
          <p:nvPr/>
        </p:nvSpPr>
        <p:spPr>
          <a:xfrm rot="18046025">
            <a:off x="6926814" y="1765287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erbest Form: Şekil 8">
            <a:extLst>
              <a:ext uri="{FF2B5EF4-FFF2-40B4-BE49-F238E27FC236}">
                <a16:creationId xmlns:a16="http://schemas.microsoft.com/office/drawing/2014/main" id="{6DB39D73-0898-C75D-D58C-76CBC3D9ACEC}"/>
              </a:ext>
            </a:extLst>
          </p:cNvPr>
          <p:cNvSpPr/>
          <p:nvPr/>
        </p:nvSpPr>
        <p:spPr>
          <a:xfrm>
            <a:off x="1465123" y="3998603"/>
            <a:ext cx="2218854" cy="603250"/>
          </a:xfrm>
          <a:custGeom>
            <a:avLst/>
            <a:gdLst>
              <a:gd name="csX0" fmla="*/ 1676400 w 1676400"/>
              <a:gd name="csY0" fmla="*/ 438150 h 603250"/>
              <a:gd name="csX1" fmla="*/ 965200 w 1676400"/>
              <a:gd name="csY1" fmla="*/ 342900 h 603250"/>
              <a:gd name="csX2" fmla="*/ 400050 w 1676400"/>
              <a:gd name="csY2" fmla="*/ 419100 h 603250"/>
              <a:gd name="csX3" fmla="*/ 0 w 1676400"/>
              <a:gd name="csY3" fmla="*/ 603250 h 603250"/>
              <a:gd name="csX4" fmla="*/ 19050 w 1676400"/>
              <a:gd name="csY4" fmla="*/ 260350 h 603250"/>
              <a:gd name="csX5" fmla="*/ 431800 w 1676400"/>
              <a:gd name="csY5" fmla="*/ 44450 h 603250"/>
              <a:gd name="csX6" fmla="*/ 946150 w 1676400"/>
              <a:gd name="csY6" fmla="*/ 0 h 603250"/>
              <a:gd name="csX7" fmla="*/ 1651000 w 1676400"/>
              <a:gd name="csY7" fmla="*/ 120650 h 603250"/>
              <a:gd name="csX8" fmla="*/ 1676400 w 1676400"/>
              <a:gd name="csY8" fmla="*/ 438150 h 603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676400" h="603250">
                <a:moveTo>
                  <a:pt x="1676400" y="438150"/>
                </a:moveTo>
                <a:lnTo>
                  <a:pt x="965200" y="342900"/>
                </a:lnTo>
                <a:lnTo>
                  <a:pt x="400050" y="419100"/>
                </a:lnTo>
                <a:lnTo>
                  <a:pt x="0" y="603250"/>
                </a:lnTo>
                <a:lnTo>
                  <a:pt x="19050" y="260350"/>
                </a:lnTo>
                <a:lnTo>
                  <a:pt x="431800" y="44450"/>
                </a:lnTo>
                <a:lnTo>
                  <a:pt x="946150" y="0"/>
                </a:lnTo>
                <a:lnTo>
                  <a:pt x="1651000" y="120650"/>
                </a:lnTo>
                <a:lnTo>
                  <a:pt x="1676400" y="4381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253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887023"/>
              </p:ext>
            </p:extLst>
          </p:nvPr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Kılıçaslan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Kızılırmak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Özok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2238/42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bina, gökyüzü, ağaç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B1B96D6-5F51-B772-BEA8-6C5E59A0C5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533"/>
            <a:ext cx="5495365" cy="5142019"/>
          </a:xfrm>
          <a:prstGeom prst="rect">
            <a:avLst/>
          </a:prstGeom>
        </p:spPr>
      </p:pic>
      <p:pic>
        <p:nvPicPr>
          <p:cNvPr id="5" name="Resim 4" descr="ekran görüntüsü, harita, kent tasar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776ACD8-1B6B-1122-B7BD-336DFE2D69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41" t="31111" r="34412" b="19211"/>
          <a:stretch>
            <a:fillRect/>
          </a:stretch>
        </p:blipFill>
        <p:spPr>
          <a:xfrm>
            <a:off x="5495365" y="1321534"/>
            <a:ext cx="6696635" cy="51420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13ED876-4059-2BD4-F071-33A2FA96677B}"/>
              </a:ext>
            </a:extLst>
          </p:cNvPr>
          <p:cNvSpPr/>
          <p:nvPr/>
        </p:nvSpPr>
        <p:spPr>
          <a:xfrm>
            <a:off x="8774723" y="3236259"/>
            <a:ext cx="1028700" cy="6587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1F29BE71-FDEC-DB80-9C73-C9BB5C87415A}"/>
              </a:ext>
            </a:extLst>
          </p:cNvPr>
          <p:cNvSpPr/>
          <p:nvPr/>
        </p:nvSpPr>
        <p:spPr>
          <a:xfrm rot="19495800">
            <a:off x="8212925" y="2196260"/>
            <a:ext cx="344811" cy="1166827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F9AAE0C7-391F-0698-8944-81E33E2E0CF9}"/>
              </a:ext>
            </a:extLst>
          </p:cNvPr>
          <p:cNvSpPr/>
          <p:nvPr/>
        </p:nvSpPr>
        <p:spPr>
          <a:xfrm rot="21347980">
            <a:off x="1616909" y="1667241"/>
            <a:ext cx="1490662" cy="809625"/>
          </a:xfrm>
          <a:custGeom>
            <a:avLst/>
            <a:gdLst>
              <a:gd name="csX0" fmla="*/ 0 w 1490662"/>
              <a:gd name="csY0" fmla="*/ 600075 h 809625"/>
              <a:gd name="csX1" fmla="*/ 400050 w 1490662"/>
              <a:gd name="csY1" fmla="*/ 328612 h 809625"/>
              <a:gd name="csX2" fmla="*/ 647700 w 1490662"/>
              <a:gd name="csY2" fmla="*/ 400050 h 809625"/>
              <a:gd name="csX3" fmla="*/ 742950 w 1490662"/>
              <a:gd name="csY3" fmla="*/ 366712 h 809625"/>
              <a:gd name="csX4" fmla="*/ 1490662 w 1490662"/>
              <a:gd name="csY4" fmla="*/ 809625 h 809625"/>
              <a:gd name="csX5" fmla="*/ 1490662 w 1490662"/>
              <a:gd name="csY5" fmla="*/ 619125 h 809625"/>
              <a:gd name="csX6" fmla="*/ 461962 w 1490662"/>
              <a:gd name="csY6" fmla="*/ 0 h 809625"/>
              <a:gd name="csX7" fmla="*/ 0 w 1490662"/>
              <a:gd name="csY7" fmla="*/ 366712 h 809625"/>
              <a:gd name="csX8" fmla="*/ 0 w 1490662"/>
              <a:gd name="csY8" fmla="*/ 600075 h 8096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490662" h="809625">
                <a:moveTo>
                  <a:pt x="0" y="600075"/>
                </a:moveTo>
                <a:lnTo>
                  <a:pt x="400050" y="328612"/>
                </a:lnTo>
                <a:lnTo>
                  <a:pt x="647700" y="400050"/>
                </a:lnTo>
                <a:lnTo>
                  <a:pt x="742950" y="366712"/>
                </a:lnTo>
                <a:lnTo>
                  <a:pt x="1490662" y="809625"/>
                </a:lnTo>
                <a:lnTo>
                  <a:pt x="1490662" y="619125"/>
                </a:lnTo>
                <a:lnTo>
                  <a:pt x="461962" y="0"/>
                </a:lnTo>
                <a:lnTo>
                  <a:pt x="0" y="366712"/>
                </a:lnTo>
                <a:lnTo>
                  <a:pt x="0" y="60007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34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Gökova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Hacı Bayram Veli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2.900.000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gökyüzü, dış mekan, bina, k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2C0C3C-6168-A92A-4DF4-B42336BAF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2"/>
          <a:stretch>
            <a:fillRect/>
          </a:stretch>
        </p:blipFill>
        <p:spPr>
          <a:xfrm>
            <a:off x="0" y="1317811"/>
            <a:ext cx="5654234" cy="5154705"/>
          </a:xfrm>
          <a:prstGeom prst="rect">
            <a:avLst/>
          </a:prstGeom>
        </p:spPr>
      </p:pic>
      <p:pic>
        <p:nvPicPr>
          <p:cNvPr id="5" name="Resim 4" descr="ekran görüntüsü, harita, grafik yazılımı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51FA732-8886-0CE0-6D84-4F0F9CB8A1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37" t="22315" r="18369" b="6749"/>
          <a:stretch>
            <a:fillRect/>
          </a:stretch>
        </p:blipFill>
        <p:spPr>
          <a:xfrm>
            <a:off x="5654234" y="1317812"/>
            <a:ext cx="6537765" cy="515470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0CF881-4C9F-401B-14E1-64220C3C2546}"/>
              </a:ext>
            </a:extLst>
          </p:cNvPr>
          <p:cNvSpPr/>
          <p:nvPr/>
        </p:nvSpPr>
        <p:spPr>
          <a:xfrm>
            <a:off x="7552340" y="2249290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33F80C4B-6553-C4F3-F1F0-0C9097D9031D}"/>
              </a:ext>
            </a:extLst>
          </p:cNvPr>
          <p:cNvSpPr/>
          <p:nvPr/>
        </p:nvSpPr>
        <p:spPr>
          <a:xfrm rot="18046025">
            <a:off x="6926814" y="1765288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C1DF69FD-E43C-3509-CACF-BBC4DA7D7B5D}"/>
              </a:ext>
            </a:extLst>
          </p:cNvPr>
          <p:cNvSpPr/>
          <p:nvPr/>
        </p:nvSpPr>
        <p:spPr>
          <a:xfrm>
            <a:off x="1910031" y="3508131"/>
            <a:ext cx="2363030" cy="1002323"/>
          </a:xfrm>
          <a:custGeom>
            <a:avLst/>
            <a:gdLst>
              <a:gd name="csX0" fmla="*/ 1974850 w 1974850"/>
              <a:gd name="csY0" fmla="*/ 749300 h 749300"/>
              <a:gd name="csX1" fmla="*/ 1422400 w 1974850"/>
              <a:gd name="csY1" fmla="*/ 488950 h 749300"/>
              <a:gd name="csX2" fmla="*/ 1123950 w 1974850"/>
              <a:gd name="csY2" fmla="*/ 596900 h 749300"/>
              <a:gd name="csX3" fmla="*/ 717550 w 1974850"/>
              <a:gd name="csY3" fmla="*/ 393700 h 749300"/>
              <a:gd name="csX4" fmla="*/ 406400 w 1974850"/>
              <a:gd name="csY4" fmla="*/ 539750 h 749300"/>
              <a:gd name="csX5" fmla="*/ 254000 w 1974850"/>
              <a:gd name="csY5" fmla="*/ 457200 h 749300"/>
              <a:gd name="csX6" fmla="*/ 0 w 1974850"/>
              <a:gd name="csY6" fmla="*/ 628650 h 749300"/>
              <a:gd name="csX7" fmla="*/ 38100 w 1974850"/>
              <a:gd name="csY7" fmla="*/ 304800 h 749300"/>
              <a:gd name="csX8" fmla="*/ 298450 w 1974850"/>
              <a:gd name="csY8" fmla="*/ 82550 h 749300"/>
              <a:gd name="csX9" fmla="*/ 438150 w 1974850"/>
              <a:gd name="csY9" fmla="*/ 177800 h 749300"/>
              <a:gd name="csX10" fmla="*/ 736600 w 1974850"/>
              <a:gd name="csY10" fmla="*/ 0 h 749300"/>
              <a:gd name="csX11" fmla="*/ 1123950 w 1974850"/>
              <a:gd name="csY11" fmla="*/ 222250 h 749300"/>
              <a:gd name="csX12" fmla="*/ 1384300 w 1974850"/>
              <a:gd name="csY12" fmla="*/ 82550 h 749300"/>
              <a:gd name="csX13" fmla="*/ 1936750 w 1974850"/>
              <a:gd name="csY13" fmla="*/ 393700 h 749300"/>
              <a:gd name="csX14" fmla="*/ 1974850 w 1974850"/>
              <a:gd name="csY14" fmla="*/ 749300 h 7493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1974850" h="749300">
                <a:moveTo>
                  <a:pt x="1974850" y="749300"/>
                </a:moveTo>
                <a:lnTo>
                  <a:pt x="1422400" y="488950"/>
                </a:lnTo>
                <a:lnTo>
                  <a:pt x="1123950" y="596900"/>
                </a:lnTo>
                <a:lnTo>
                  <a:pt x="717550" y="393700"/>
                </a:lnTo>
                <a:lnTo>
                  <a:pt x="406400" y="539750"/>
                </a:lnTo>
                <a:lnTo>
                  <a:pt x="254000" y="457200"/>
                </a:lnTo>
                <a:lnTo>
                  <a:pt x="0" y="628650"/>
                </a:lnTo>
                <a:lnTo>
                  <a:pt x="38100" y="304800"/>
                </a:lnTo>
                <a:lnTo>
                  <a:pt x="298450" y="82550"/>
                </a:lnTo>
                <a:lnTo>
                  <a:pt x="438150" y="177800"/>
                </a:lnTo>
                <a:lnTo>
                  <a:pt x="736600" y="0"/>
                </a:lnTo>
                <a:lnTo>
                  <a:pt x="1123950" y="222250"/>
                </a:lnTo>
                <a:lnTo>
                  <a:pt x="1384300" y="82550"/>
                </a:lnTo>
                <a:lnTo>
                  <a:pt x="1936750" y="393700"/>
                </a:lnTo>
                <a:lnTo>
                  <a:pt x="1974850" y="7493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95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Gökova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Hacı Bayram Veli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2.800.000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kara taşıtı, gökyüzü, taşıt, araç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23E1503-510C-4FC6-3091-F1D57007E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"/>
          <a:stretch>
            <a:fillRect/>
          </a:stretch>
        </p:blipFill>
        <p:spPr>
          <a:xfrm>
            <a:off x="0" y="1311675"/>
            <a:ext cx="5496047" cy="5167468"/>
          </a:xfrm>
          <a:prstGeom prst="rect">
            <a:avLst/>
          </a:prstGeom>
        </p:spPr>
      </p:pic>
      <p:pic>
        <p:nvPicPr>
          <p:cNvPr id="5" name="Resim 4" descr="ekran görüntüsü, harita, grafik yazılımı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CC2F4D6-5AA1-1ADE-AC33-01254ADAB3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37" t="22315" r="18369" b="6749"/>
          <a:stretch>
            <a:fillRect/>
          </a:stretch>
        </p:blipFill>
        <p:spPr>
          <a:xfrm>
            <a:off x="5496047" y="1311675"/>
            <a:ext cx="6695953" cy="51674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39DAE2A-8EC7-E819-75E2-79D198EEE720}"/>
              </a:ext>
            </a:extLst>
          </p:cNvPr>
          <p:cNvSpPr/>
          <p:nvPr/>
        </p:nvSpPr>
        <p:spPr>
          <a:xfrm>
            <a:off x="7456731" y="2307413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CC593B8E-A7F2-190F-5374-35D6C6D18EC5}"/>
              </a:ext>
            </a:extLst>
          </p:cNvPr>
          <p:cNvSpPr/>
          <p:nvPr/>
        </p:nvSpPr>
        <p:spPr>
          <a:xfrm rot="18046025">
            <a:off x="6852900" y="1597263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0526D913-D7AA-7A84-5CB4-A003E782ED65}"/>
              </a:ext>
            </a:extLst>
          </p:cNvPr>
          <p:cNvSpPr/>
          <p:nvPr/>
        </p:nvSpPr>
        <p:spPr>
          <a:xfrm>
            <a:off x="1960684" y="1714500"/>
            <a:ext cx="2039815" cy="901555"/>
          </a:xfrm>
          <a:custGeom>
            <a:avLst/>
            <a:gdLst>
              <a:gd name="csX0" fmla="*/ 0 w 1485900"/>
              <a:gd name="csY0" fmla="*/ 635000 h 660400"/>
              <a:gd name="csX1" fmla="*/ 0 w 1485900"/>
              <a:gd name="csY1" fmla="*/ 635000 h 660400"/>
              <a:gd name="csX2" fmla="*/ 44450 w 1485900"/>
              <a:gd name="csY2" fmla="*/ 552450 h 660400"/>
              <a:gd name="csX3" fmla="*/ 215900 w 1485900"/>
              <a:gd name="csY3" fmla="*/ 387350 h 660400"/>
              <a:gd name="csX4" fmla="*/ 336550 w 1485900"/>
              <a:gd name="csY4" fmla="*/ 457200 h 660400"/>
              <a:gd name="csX5" fmla="*/ 508000 w 1485900"/>
              <a:gd name="csY5" fmla="*/ 234950 h 660400"/>
              <a:gd name="csX6" fmla="*/ 844550 w 1485900"/>
              <a:gd name="csY6" fmla="*/ 450850 h 660400"/>
              <a:gd name="csX7" fmla="*/ 977900 w 1485900"/>
              <a:gd name="csY7" fmla="*/ 323850 h 660400"/>
              <a:gd name="csX8" fmla="*/ 1485900 w 1485900"/>
              <a:gd name="csY8" fmla="*/ 660400 h 660400"/>
              <a:gd name="csX9" fmla="*/ 1479550 w 1485900"/>
              <a:gd name="csY9" fmla="*/ 596900 h 660400"/>
              <a:gd name="csX10" fmla="*/ 1460500 w 1485900"/>
              <a:gd name="csY10" fmla="*/ 406400 h 660400"/>
              <a:gd name="csX11" fmla="*/ 971550 w 1485900"/>
              <a:gd name="csY11" fmla="*/ 82550 h 660400"/>
              <a:gd name="csX12" fmla="*/ 838200 w 1485900"/>
              <a:gd name="csY12" fmla="*/ 209550 h 660400"/>
              <a:gd name="csX13" fmla="*/ 495300 w 1485900"/>
              <a:gd name="csY13" fmla="*/ 0 h 660400"/>
              <a:gd name="csX14" fmla="*/ 336550 w 1485900"/>
              <a:gd name="csY14" fmla="*/ 196850 h 660400"/>
              <a:gd name="csX15" fmla="*/ 215900 w 1485900"/>
              <a:gd name="csY15" fmla="*/ 146050 h 660400"/>
              <a:gd name="csX16" fmla="*/ 6350 w 1485900"/>
              <a:gd name="csY16" fmla="*/ 419100 h 660400"/>
              <a:gd name="csX17" fmla="*/ 0 w 1485900"/>
              <a:gd name="csY17" fmla="*/ 635000 h 660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485900" h="660400">
                <a:moveTo>
                  <a:pt x="0" y="635000"/>
                </a:moveTo>
                <a:lnTo>
                  <a:pt x="0" y="635000"/>
                </a:lnTo>
                <a:lnTo>
                  <a:pt x="44450" y="552450"/>
                </a:lnTo>
                <a:lnTo>
                  <a:pt x="215900" y="387350"/>
                </a:lnTo>
                <a:lnTo>
                  <a:pt x="336550" y="457200"/>
                </a:lnTo>
                <a:lnTo>
                  <a:pt x="508000" y="234950"/>
                </a:lnTo>
                <a:lnTo>
                  <a:pt x="844550" y="450850"/>
                </a:lnTo>
                <a:lnTo>
                  <a:pt x="977900" y="323850"/>
                </a:lnTo>
                <a:lnTo>
                  <a:pt x="1485900" y="660400"/>
                </a:lnTo>
                <a:lnTo>
                  <a:pt x="1479550" y="596900"/>
                </a:lnTo>
                <a:lnTo>
                  <a:pt x="1460500" y="406400"/>
                </a:lnTo>
                <a:lnTo>
                  <a:pt x="971550" y="82550"/>
                </a:lnTo>
                <a:lnTo>
                  <a:pt x="838200" y="209550"/>
                </a:lnTo>
                <a:lnTo>
                  <a:pt x="495300" y="0"/>
                </a:lnTo>
                <a:lnTo>
                  <a:pt x="336550" y="196850"/>
                </a:lnTo>
                <a:lnTo>
                  <a:pt x="215900" y="146050"/>
                </a:lnTo>
                <a:lnTo>
                  <a:pt x="6350" y="419100"/>
                </a:lnTo>
                <a:lnTo>
                  <a:pt x="0" y="6350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63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Gökova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Hacı Bayram Veli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2.800.000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bina, k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7B75137-7F21-F36E-7BF8-800CE9AC41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>
            <a:fillRect/>
          </a:stretch>
        </p:blipFill>
        <p:spPr>
          <a:xfrm>
            <a:off x="0" y="1309550"/>
            <a:ext cx="5813659" cy="5171718"/>
          </a:xfrm>
          <a:prstGeom prst="rect">
            <a:avLst/>
          </a:prstGeom>
        </p:spPr>
      </p:pic>
      <p:pic>
        <p:nvPicPr>
          <p:cNvPr id="5" name="Resim 4" descr="ekran görüntüsü, harita, grafik yazılımı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751985F-2FD3-8BEF-1387-7B7D7A5A93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37" t="22315" r="18369" b="6749"/>
          <a:stretch>
            <a:fillRect/>
          </a:stretch>
        </p:blipFill>
        <p:spPr>
          <a:xfrm>
            <a:off x="5813659" y="1309550"/>
            <a:ext cx="6378341" cy="51717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FF16B88-26B1-32A4-AD8F-53CC273BDE94}"/>
              </a:ext>
            </a:extLst>
          </p:cNvPr>
          <p:cNvSpPr/>
          <p:nvPr/>
        </p:nvSpPr>
        <p:spPr>
          <a:xfrm>
            <a:off x="7609234" y="2249290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26CE6421-EF65-D56A-B1BA-3E71BAA30E68}"/>
              </a:ext>
            </a:extLst>
          </p:cNvPr>
          <p:cNvSpPr/>
          <p:nvPr/>
        </p:nvSpPr>
        <p:spPr>
          <a:xfrm rot="18046025">
            <a:off x="6983709" y="1623431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erbest Form: Şekil 8">
            <a:extLst>
              <a:ext uri="{FF2B5EF4-FFF2-40B4-BE49-F238E27FC236}">
                <a16:creationId xmlns:a16="http://schemas.microsoft.com/office/drawing/2014/main" id="{91F10E3E-F6F9-DBD6-F7A9-DA5689104DAE}"/>
              </a:ext>
            </a:extLst>
          </p:cNvPr>
          <p:cNvSpPr/>
          <p:nvPr/>
        </p:nvSpPr>
        <p:spPr>
          <a:xfrm>
            <a:off x="1896695" y="1576190"/>
            <a:ext cx="2121389" cy="673100"/>
          </a:xfrm>
          <a:custGeom>
            <a:avLst/>
            <a:gdLst>
              <a:gd name="csX0" fmla="*/ 0 w 1536700"/>
              <a:gd name="csY0" fmla="*/ 673100 h 673100"/>
              <a:gd name="csX1" fmla="*/ 0 w 1536700"/>
              <a:gd name="csY1" fmla="*/ 673100 h 673100"/>
              <a:gd name="csX2" fmla="*/ 69850 w 1536700"/>
              <a:gd name="csY2" fmla="*/ 635000 h 673100"/>
              <a:gd name="csX3" fmla="*/ 469900 w 1536700"/>
              <a:gd name="csY3" fmla="*/ 368300 h 673100"/>
              <a:gd name="csX4" fmla="*/ 603250 w 1536700"/>
              <a:gd name="csY4" fmla="*/ 469900 h 673100"/>
              <a:gd name="csX5" fmla="*/ 666750 w 1536700"/>
              <a:gd name="csY5" fmla="*/ 514350 h 673100"/>
              <a:gd name="csX6" fmla="*/ 984250 w 1536700"/>
              <a:gd name="csY6" fmla="*/ 298450 h 673100"/>
              <a:gd name="csX7" fmla="*/ 1225550 w 1536700"/>
              <a:gd name="csY7" fmla="*/ 514350 h 673100"/>
              <a:gd name="csX8" fmla="*/ 1308100 w 1536700"/>
              <a:gd name="csY8" fmla="*/ 444500 h 673100"/>
              <a:gd name="csX9" fmla="*/ 1536700 w 1536700"/>
              <a:gd name="csY9" fmla="*/ 666750 h 673100"/>
              <a:gd name="csX10" fmla="*/ 1530350 w 1536700"/>
              <a:gd name="csY10" fmla="*/ 469900 h 673100"/>
              <a:gd name="csX11" fmla="*/ 1333500 w 1536700"/>
              <a:gd name="csY11" fmla="*/ 184150 h 673100"/>
              <a:gd name="csX12" fmla="*/ 1231900 w 1536700"/>
              <a:gd name="csY12" fmla="*/ 273050 h 673100"/>
              <a:gd name="csX13" fmla="*/ 1009650 w 1536700"/>
              <a:gd name="csY13" fmla="*/ 0 h 673100"/>
              <a:gd name="csX14" fmla="*/ 679450 w 1536700"/>
              <a:gd name="csY14" fmla="*/ 222250 h 673100"/>
              <a:gd name="csX15" fmla="*/ 520700 w 1536700"/>
              <a:gd name="csY15" fmla="*/ 82550 h 673100"/>
              <a:gd name="csX16" fmla="*/ 6350 w 1536700"/>
              <a:gd name="csY16" fmla="*/ 482600 h 673100"/>
              <a:gd name="csX17" fmla="*/ 0 w 1536700"/>
              <a:gd name="csY17" fmla="*/ 673100 h 673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536700" h="673100">
                <a:moveTo>
                  <a:pt x="0" y="673100"/>
                </a:moveTo>
                <a:lnTo>
                  <a:pt x="0" y="673100"/>
                </a:lnTo>
                <a:lnTo>
                  <a:pt x="69850" y="635000"/>
                </a:lnTo>
                <a:lnTo>
                  <a:pt x="469900" y="368300"/>
                </a:lnTo>
                <a:cubicBezTo>
                  <a:pt x="582343" y="452632"/>
                  <a:pt x="538443" y="418055"/>
                  <a:pt x="603250" y="469900"/>
                </a:cubicBezTo>
                <a:lnTo>
                  <a:pt x="666750" y="514350"/>
                </a:lnTo>
                <a:lnTo>
                  <a:pt x="984250" y="298450"/>
                </a:lnTo>
                <a:lnTo>
                  <a:pt x="1225550" y="514350"/>
                </a:lnTo>
                <a:lnTo>
                  <a:pt x="1308100" y="444500"/>
                </a:lnTo>
                <a:lnTo>
                  <a:pt x="1536700" y="666750"/>
                </a:lnTo>
                <a:lnTo>
                  <a:pt x="1530350" y="469900"/>
                </a:lnTo>
                <a:lnTo>
                  <a:pt x="1333500" y="184150"/>
                </a:lnTo>
                <a:lnTo>
                  <a:pt x="1231900" y="273050"/>
                </a:lnTo>
                <a:lnTo>
                  <a:pt x="1009650" y="0"/>
                </a:lnTo>
                <a:lnTo>
                  <a:pt x="679450" y="222250"/>
                </a:lnTo>
                <a:lnTo>
                  <a:pt x="520700" y="82550"/>
                </a:lnTo>
                <a:lnTo>
                  <a:pt x="6350" y="482600"/>
                </a:lnTo>
                <a:lnTo>
                  <a:pt x="0" y="6731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8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Anbar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Gökova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Hacı Bayram Veli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13052/1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Mesken(2+1)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2.600.000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 descr="dış mekan, gökyüzü, bina, ka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1F4E112-86B4-97BD-995C-58865F819E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>
            <a:fillRect/>
          </a:stretch>
        </p:blipFill>
        <p:spPr>
          <a:xfrm>
            <a:off x="0" y="1309764"/>
            <a:ext cx="5728447" cy="5171718"/>
          </a:xfrm>
          <a:prstGeom prst="rect">
            <a:avLst/>
          </a:prstGeom>
        </p:spPr>
      </p:pic>
      <p:pic>
        <p:nvPicPr>
          <p:cNvPr id="3" name="Resim 2" descr="ekran görüntüsü, harita, grafik yazılımı, meti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D816CD4-ACF9-71B3-0722-BBFF1EE48E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37" t="22315" r="18369" b="6749"/>
          <a:stretch>
            <a:fillRect/>
          </a:stretch>
        </p:blipFill>
        <p:spPr>
          <a:xfrm>
            <a:off x="5728447" y="1309764"/>
            <a:ext cx="6463553" cy="5171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3018FA1-1FAF-A957-6FE5-898615C789C9}"/>
              </a:ext>
            </a:extLst>
          </p:cNvPr>
          <p:cNvSpPr/>
          <p:nvPr/>
        </p:nvSpPr>
        <p:spPr>
          <a:xfrm>
            <a:off x="7615882" y="2249290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Aşağı 5">
            <a:extLst>
              <a:ext uri="{FF2B5EF4-FFF2-40B4-BE49-F238E27FC236}">
                <a16:creationId xmlns:a16="http://schemas.microsoft.com/office/drawing/2014/main" id="{ACC09D5F-9AEA-6647-3F5E-A06B9D898C50}"/>
              </a:ext>
            </a:extLst>
          </p:cNvPr>
          <p:cNvSpPr/>
          <p:nvPr/>
        </p:nvSpPr>
        <p:spPr>
          <a:xfrm rot="18046025">
            <a:off x="6926814" y="1765288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D3EC0A26-172F-55E0-1C2D-2296DB1A37AE}"/>
              </a:ext>
            </a:extLst>
          </p:cNvPr>
          <p:cNvSpPr/>
          <p:nvPr/>
        </p:nvSpPr>
        <p:spPr>
          <a:xfrm>
            <a:off x="2432050" y="51562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954D33DC-AA80-B3E0-959D-006DD1CE29E0}"/>
              </a:ext>
            </a:extLst>
          </p:cNvPr>
          <p:cNvSpPr/>
          <p:nvPr/>
        </p:nvSpPr>
        <p:spPr>
          <a:xfrm>
            <a:off x="1345223" y="4598669"/>
            <a:ext cx="2189285" cy="603250"/>
          </a:xfrm>
          <a:custGeom>
            <a:avLst/>
            <a:gdLst>
              <a:gd name="csX0" fmla="*/ 2095500 w 2095500"/>
              <a:gd name="csY0" fmla="*/ 603250 h 603250"/>
              <a:gd name="csX1" fmla="*/ 2095500 w 2095500"/>
              <a:gd name="csY1" fmla="*/ 603250 h 603250"/>
              <a:gd name="csX2" fmla="*/ 2032000 w 2095500"/>
              <a:gd name="csY2" fmla="*/ 590550 h 603250"/>
              <a:gd name="csX3" fmla="*/ 1352550 w 2095500"/>
              <a:gd name="csY3" fmla="*/ 482600 h 603250"/>
              <a:gd name="csX4" fmla="*/ 1168400 w 2095500"/>
              <a:gd name="csY4" fmla="*/ 495300 h 603250"/>
              <a:gd name="csX5" fmla="*/ 596900 w 2095500"/>
              <a:gd name="csY5" fmla="*/ 469900 h 603250"/>
              <a:gd name="csX6" fmla="*/ 457200 w 2095500"/>
              <a:gd name="csY6" fmla="*/ 495300 h 603250"/>
              <a:gd name="csX7" fmla="*/ 6350 w 2095500"/>
              <a:gd name="csY7" fmla="*/ 508000 h 603250"/>
              <a:gd name="csX8" fmla="*/ 0 w 2095500"/>
              <a:gd name="csY8" fmla="*/ 444500 h 603250"/>
              <a:gd name="csX9" fmla="*/ 82550 w 2095500"/>
              <a:gd name="csY9" fmla="*/ 76200 h 603250"/>
              <a:gd name="csX10" fmla="*/ 654050 w 2095500"/>
              <a:gd name="csY10" fmla="*/ 0 h 603250"/>
              <a:gd name="csX11" fmla="*/ 1352550 w 2095500"/>
              <a:gd name="csY11" fmla="*/ 25400 h 603250"/>
              <a:gd name="csX12" fmla="*/ 2070100 w 2095500"/>
              <a:gd name="csY12" fmla="*/ 165100 h 603250"/>
              <a:gd name="csX13" fmla="*/ 2095500 w 2095500"/>
              <a:gd name="csY13" fmla="*/ 603250 h 603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2095500" h="603250">
                <a:moveTo>
                  <a:pt x="2095500" y="603250"/>
                </a:moveTo>
                <a:lnTo>
                  <a:pt x="2095500" y="603250"/>
                </a:lnTo>
                <a:lnTo>
                  <a:pt x="2032000" y="590550"/>
                </a:lnTo>
                <a:lnTo>
                  <a:pt x="1352550" y="482600"/>
                </a:lnTo>
                <a:cubicBezTo>
                  <a:pt x="1193637" y="489509"/>
                  <a:pt x="1254566" y="480939"/>
                  <a:pt x="1168400" y="495300"/>
                </a:cubicBezTo>
                <a:lnTo>
                  <a:pt x="596900" y="469900"/>
                </a:lnTo>
                <a:cubicBezTo>
                  <a:pt x="491314" y="492526"/>
                  <a:pt x="538072" y="485191"/>
                  <a:pt x="457200" y="495300"/>
                </a:cubicBezTo>
                <a:lnTo>
                  <a:pt x="6350" y="508000"/>
                </a:lnTo>
                <a:lnTo>
                  <a:pt x="0" y="444500"/>
                </a:lnTo>
                <a:lnTo>
                  <a:pt x="82550" y="76200"/>
                </a:lnTo>
                <a:lnTo>
                  <a:pt x="654050" y="0"/>
                </a:lnTo>
                <a:lnTo>
                  <a:pt x="1352550" y="25400"/>
                </a:lnTo>
                <a:lnTo>
                  <a:pt x="2070100" y="165100"/>
                </a:lnTo>
                <a:lnTo>
                  <a:pt x="2095500" y="6032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89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Topel Çıkmaz Sok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12051/4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bina, kış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06FF7D3-71C1-6C00-A83E-8E577D814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 t="6749" b="15686"/>
          <a:stretch>
            <a:fillRect/>
          </a:stretch>
        </p:blipFill>
        <p:spPr>
          <a:xfrm>
            <a:off x="0" y="1310054"/>
            <a:ext cx="5620869" cy="5177032"/>
          </a:xfrm>
          <a:prstGeom prst="rect">
            <a:avLst/>
          </a:prstGeom>
        </p:spPr>
      </p:pic>
      <p:pic>
        <p:nvPicPr>
          <p:cNvPr id="6" name="Resim 5" descr="harita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FC59A7D-6E69-88F8-F181-A343BB4102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68" t="22737" r="35333" b="10456"/>
          <a:stretch>
            <a:fillRect/>
          </a:stretch>
        </p:blipFill>
        <p:spPr>
          <a:xfrm>
            <a:off x="5620868" y="1310054"/>
            <a:ext cx="6571131" cy="517703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C17AD50-7F66-CB25-41A6-012055258161}"/>
              </a:ext>
            </a:extLst>
          </p:cNvPr>
          <p:cNvSpPr/>
          <p:nvPr/>
        </p:nvSpPr>
        <p:spPr>
          <a:xfrm>
            <a:off x="9583877" y="3083824"/>
            <a:ext cx="762000" cy="7440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Aşağı 7">
            <a:extLst>
              <a:ext uri="{FF2B5EF4-FFF2-40B4-BE49-F238E27FC236}">
                <a16:creationId xmlns:a16="http://schemas.microsoft.com/office/drawing/2014/main" id="{BFD5457C-ABA4-9F51-E1A8-CD38FE914F5B}"/>
              </a:ext>
            </a:extLst>
          </p:cNvPr>
          <p:cNvSpPr/>
          <p:nvPr/>
        </p:nvSpPr>
        <p:spPr>
          <a:xfrm rot="2150376">
            <a:off x="10273832" y="1926514"/>
            <a:ext cx="344811" cy="1166827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erbest Form: Şekil 9">
            <a:extLst>
              <a:ext uri="{FF2B5EF4-FFF2-40B4-BE49-F238E27FC236}">
                <a16:creationId xmlns:a16="http://schemas.microsoft.com/office/drawing/2014/main" id="{585D52E3-76AD-E89A-A4DD-DAA8F7ADDD70}"/>
              </a:ext>
            </a:extLst>
          </p:cNvPr>
          <p:cNvSpPr/>
          <p:nvPr/>
        </p:nvSpPr>
        <p:spPr>
          <a:xfrm>
            <a:off x="1547446" y="5033597"/>
            <a:ext cx="2733920" cy="533400"/>
          </a:xfrm>
          <a:custGeom>
            <a:avLst/>
            <a:gdLst>
              <a:gd name="csX0" fmla="*/ 260350 w 2381250"/>
              <a:gd name="csY0" fmla="*/ 508000 h 533400"/>
              <a:gd name="csX1" fmla="*/ 260350 w 2381250"/>
              <a:gd name="csY1" fmla="*/ 508000 h 533400"/>
              <a:gd name="csX2" fmla="*/ 355600 w 2381250"/>
              <a:gd name="csY2" fmla="*/ 508000 h 533400"/>
              <a:gd name="csX3" fmla="*/ 1320800 w 2381250"/>
              <a:gd name="csY3" fmla="*/ 457200 h 533400"/>
              <a:gd name="csX4" fmla="*/ 2381250 w 2381250"/>
              <a:gd name="csY4" fmla="*/ 533400 h 533400"/>
              <a:gd name="csX5" fmla="*/ 2368550 w 2381250"/>
              <a:gd name="csY5" fmla="*/ 120650 h 533400"/>
              <a:gd name="csX6" fmla="*/ 698500 w 2381250"/>
              <a:gd name="csY6" fmla="*/ 0 h 533400"/>
              <a:gd name="csX7" fmla="*/ 25400 w 2381250"/>
              <a:gd name="csY7" fmla="*/ 146050 h 533400"/>
              <a:gd name="csX8" fmla="*/ 0 w 2381250"/>
              <a:gd name="csY8" fmla="*/ 527050 h 533400"/>
              <a:gd name="csX9" fmla="*/ 50800 w 2381250"/>
              <a:gd name="csY9" fmla="*/ 514350 h 533400"/>
              <a:gd name="csX10" fmla="*/ 107950 w 2381250"/>
              <a:gd name="csY10" fmla="*/ 514350 h 533400"/>
              <a:gd name="csX11" fmla="*/ 177800 w 2381250"/>
              <a:gd name="csY11" fmla="*/ 501650 h 533400"/>
              <a:gd name="csX12" fmla="*/ 260350 w 2381250"/>
              <a:gd name="csY12" fmla="*/ 508000 h 533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381250" h="533400">
                <a:moveTo>
                  <a:pt x="260350" y="508000"/>
                </a:moveTo>
                <a:lnTo>
                  <a:pt x="260350" y="508000"/>
                </a:lnTo>
                <a:lnTo>
                  <a:pt x="355600" y="508000"/>
                </a:lnTo>
                <a:lnTo>
                  <a:pt x="1320800" y="457200"/>
                </a:lnTo>
                <a:lnTo>
                  <a:pt x="2381250" y="533400"/>
                </a:lnTo>
                <a:lnTo>
                  <a:pt x="2368550" y="120650"/>
                </a:lnTo>
                <a:lnTo>
                  <a:pt x="698500" y="0"/>
                </a:lnTo>
                <a:lnTo>
                  <a:pt x="25400" y="146050"/>
                </a:lnTo>
                <a:lnTo>
                  <a:pt x="0" y="527050"/>
                </a:lnTo>
                <a:lnTo>
                  <a:pt x="50800" y="514350"/>
                </a:lnTo>
                <a:lnTo>
                  <a:pt x="107950" y="514350"/>
                </a:lnTo>
                <a:lnTo>
                  <a:pt x="177800" y="501650"/>
                </a:lnTo>
                <a:lnTo>
                  <a:pt x="260350" y="5080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2347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Yıldırım Beyazıt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Topel Çıkmaz Sok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Eray 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12051/4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bina, apart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D9A9A57-12A6-D978-F653-409C44E64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883" b="2875"/>
          <a:stretch>
            <a:fillRect/>
          </a:stretch>
        </p:blipFill>
        <p:spPr>
          <a:xfrm>
            <a:off x="1" y="1314932"/>
            <a:ext cx="5579924" cy="5157586"/>
          </a:xfrm>
          <a:prstGeom prst="rect">
            <a:avLst/>
          </a:prstGeom>
        </p:spPr>
      </p:pic>
      <p:pic>
        <p:nvPicPr>
          <p:cNvPr id="5" name="Resim 4" descr="harita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DC9D375-AFFF-42D9-5494-10DD24EDB6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368" t="22737" r="35333" b="10456"/>
          <a:stretch>
            <a:fillRect/>
          </a:stretch>
        </p:blipFill>
        <p:spPr>
          <a:xfrm>
            <a:off x="5579925" y="1314932"/>
            <a:ext cx="6612076" cy="515758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68166CB-DAA4-78EA-A4B0-A42F05FB5AAD}"/>
              </a:ext>
            </a:extLst>
          </p:cNvPr>
          <p:cNvSpPr/>
          <p:nvPr/>
        </p:nvSpPr>
        <p:spPr>
          <a:xfrm>
            <a:off x="9469315" y="3200400"/>
            <a:ext cx="808893" cy="68367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1B6A204E-9F6A-1208-723A-22707C889953}"/>
              </a:ext>
            </a:extLst>
          </p:cNvPr>
          <p:cNvSpPr/>
          <p:nvPr/>
        </p:nvSpPr>
        <p:spPr>
          <a:xfrm rot="2142830">
            <a:off x="10155261" y="1902142"/>
            <a:ext cx="344811" cy="1447440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828D6C4E-848A-196A-C4AE-345307ED0186}"/>
              </a:ext>
            </a:extLst>
          </p:cNvPr>
          <p:cNvSpPr/>
          <p:nvPr/>
        </p:nvSpPr>
        <p:spPr>
          <a:xfrm rot="179899">
            <a:off x="900396" y="4784274"/>
            <a:ext cx="3581864" cy="647218"/>
          </a:xfrm>
          <a:custGeom>
            <a:avLst/>
            <a:gdLst>
              <a:gd name="csX0" fmla="*/ 260350 w 2381250"/>
              <a:gd name="csY0" fmla="*/ 508000 h 533400"/>
              <a:gd name="csX1" fmla="*/ 260350 w 2381250"/>
              <a:gd name="csY1" fmla="*/ 508000 h 533400"/>
              <a:gd name="csX2" fmla="*/ 355600 w 2381250"/>
              <a:gd name="csY2" fmla="*/ 508000 h 533400"/>
              <a:gd name="csX3" fmla="*/ 1320800 w 2381250"/>
              <a:gd name="csY3" fmla="*/ 457200 h 533400"/>
              <a:gd name="csX4" fmla="*/ 2381250 w 2381250"/>
              <a:gd name="csY4" fmla="*/ 533400 h 533400"/>
              <a:gd name="csX5" fmla="*/ 2368550 w 2381250"/>
              <a:gd name="csY5" fmla="*/ 120650 h 533400"/>
              <a:gd name="csX6" fmla="*/ 698500 w 2381250"/>
              <a:gd name="csY6" fmla="*/ 0 h 533400"/>
              <a:gd name="csX7" fmla="*/ 25400 w 2381250"/>
              <a:gd name="csY7" fmla="*/ 146050 h 533400"/>
              <a:gd name="csX8" fmla="*/ 0 w 2381250"/>
              <a:gd name="csY8" fmla="*/ 527050 h 533400"/>
              <a:gd name="csX9" fmla="*/ 50800 w 2381250"/>
              <a:gd name="csY9" fmla="*/ 514350 h 533400"/>
              <a:gd name="csX10" fmla="*/ 107950 w 2381250"/>
              <a:gd name="csY10" fmla="*/ 514350 h 533400"/>
              <a:gd name="csX11" fmla="*/ 177800 w 2381250"/>
              <a:gd name="csY11" fmla="*/ 501650 h 533400"/>
              <a:gd name="csX12" fmla="*/ 260350 w 2381250"/>
              <a:gd name="csY12" fmla="*/ 508000 h 533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381250" h="533400">
                <a:moveTo>
                  <a:pt x="260350" y="508000"/>
                </a:moveTo>
                <a:lnTo>
                  <a:pt x="260350" y="508000"/>
                </a:lnTo>
                <a:lnTo>
                  <a:pt x="355600" y="508000"/>
                </a:lnTo>
                <a:lnTo>
                  <a:pt x="1320800" y="457200"/>
                </a:lnTo>
                <a:lnTo>
                  <a:pt x="2381250" y="533400"/>
                </a:lnTo>
                <a:lnTo>
                  <a:pt x="2368550" y="120650"/>
                </a:lnTo>
                <a:lnTo>
                  <a:pt x="698500" y="0"/>
                </a:lnTo>
                <a:lnTo>
                  <a:pt x="25400" y="146050"/>
                </a:lnTo>
                <a:lnTo>
                  <a:pt x="0" y="527050"/>
                </a:lnTo>
                <a:lnTo>
                  <a:pt x="50800" y="514350"/>
                </a:lnTo>
                <a:lnTo>
                  <a:pt x="107950" y="514350"/>
                </a:lnTo>
                <a:lnTo>
                  <a:pt x="177800" y="501650"/>
                </a:lnTo>
                <a:lnTo>
                  <a:pt x="260350" y="5080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09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Çatalçam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Taban Park - 2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16333/1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6" name="Resim 5" descr="dış mekan, bina, gökyüzü, arab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115AB92-FE09-6B79-3CED-BBFDF7B3F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5" b="915"/>
          <a:stretch>
            <a:fillRect/>
          </a:stretch>
        </p:blipFill>
        <p:spPr>
          <a:xfrm>
            <a:off x="0" y="1239715"/>
            <a:ext cx="5610727" cy="5309925"/>
          </a:xfrm>
          <a:prstGeom prst="rect">
            <a:avLst/>
          </a:prstGeom>
        </p:spPr>
      </p:pic>
      <p:pic>
        <p:nvPicPr>
          <p:cNvPr id="8" name="Resim 7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6DDE417-7BD6-A2CD-D921-1BD7F3C4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610727" y="1317522"/>
            <a:ext cx="6581273" cy="523211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CEF86F1-C70C-706B-D680-F66955D339CA}"/>
              </a:ext>
            </a:extLst>
          </p:cNvPr>
          <p:cNvSpPr/>
          <p:nvPr/>
        </p:nvSpPr>
        <p:spPr>
          <a:xfrm>
            <a:off x="9785838" y="3301465"/>
            <a:ext cx="738553" cy="621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k: Aşağı 9">
            <a:extLst>
              <a:ext uri="{FF2B5EF4-FFF2-40B4-BE49-F238E27FC236}">
                <a16:creationId xmlns:a16="http://schemas.microsoft.com/office/drawing/2014/main" id="{ACA35228-F511-9939-1AEF-547C02B81B2D}"/>
              </a:ext>
            </a:extLst>
          </p:cNvPr>
          <p:cNvSpPr/>
          <p:nvPr/>
        </p:nvSpPr>
        <p:spPr>
          <a:xfrm rot="713235">
            <a:off x="10252497" y="2386379"/>
            <a:ext cx="286316" cy="974008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: Şekil 10">
            <a:extLst>
              <a:ext uri="{FF2B5EF4-FFF2-40B4-BE49-F238E27FC236}">
                <a16:creationId xmlns:a16="http://schemas.microsoft.com/office/drawing/2014/main" id="{64183587-5626-F633-ABEE-D5234ABF9E19}"/>
              </a:ext>
            </a:extLst>
          </p:cNvPr>
          <p:cNvSpPr/>
          <p:nvPr/>
        </p:nvSpPr>
        <p:spPr>
          <a:xfrm>
            <a:off x="1761880" y="1901830"/>
            <a:ext cx="1886928" cy="1054100"/>
          </a:xfrm>
          <a:custGeom>
            <a:avLst/>
            <a:gdLst>
              <a:gd name="csX0" fmla="*/ 0 w 1898650"/>
              <a:gd name="csY0" fmla="*/ 825500 h 1054100"/>
              <a:gd name="csX1" fmla="*/ 0 w 1898650"/>
              <a:gd name="csY1" fmla="*/ 825500 h 1054100"/>
              <a:gd name="csX2" fmla="*/ 76200 w 1898650"/>
              <a:gd name="csY2" fmla="*/ 768350 h 1054100"/>
              <a:gd name="csX3" fmla="*/ 1104900 w 1898650"/>
              <a:gd name="csY3" fmla="*/ 285750 h 1054100"/>
              <a:gd name="csX4" fmla="*/ 1898650 w 1898650"/>
              <a:gd name="csY4" fmla="*/ 1054100 h 1054100"/>
              <a:gd name="csX5" fmla="*/ 1898650 w 1898650"/>
              <a:gd name="csY5" fmla="*/ 990600 h 1054100"/>
              <a:gd name="csX6" fmla="*/ 1898650 w 1898650"/>
              <a:gd name="csY6" fmla="*/ 812800 h 1054100"/>
              <a:gd name="csX7" fmla="*/ 1104900 w 1898650"/>
              <a:gd name="csY7" fmla="*/ 0 h 1054100"/>
              <a:gd name="csX8" fmla="*/ 19050 w 1898650"/>
              <a:gd name="csY8" fmla="*/ 552450 h 1054100"/>
              <a:gd name="csX9" fmla="*/ 0 w 1898650"/>
              <a:gd name="csY9" fmla="*/ 825500 h 10541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898650" h="1054100">
                <a:moveTo>
                  <a:pt x="0" y="825500"/>
                </a:moveTo>
                <a:lnTo>
                  <a:pt x="0" y="825500"/>
                </a:lnTo>
                <a:lnTo>
                  <a:pt x="76200" y="768350"/>
                </a:lnTo>
                <a:lnTo>
                  <a:pt x="1104900" y="285750"/>
                </a:lnTo>
                <a:lnTo>
                  <a:pt x="1898650" y="1054100"/>
                </a:lnTo>
                <a:lnTo>
                  <a:pt x="1898650" y="990600"/>
                </a:lnTo>
                <a:lnTo>
                  <a:pt x="1898650" y="812800"/>
                </a:lnTo>
                <a:lnTo>
                  <a:pt x="1104900" y="0"/>
                </a:lnTo>
                <a:lnTo>
                  <a:pt x="19050" y="552450"/>
                </a:lnTo>
                <a:lnTo>
                  <a:pt x="0" y="8255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86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Çatalçam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Taban Park - 2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16333/1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5.000.000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gökyüzü, araba, bin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D055986-A305-FFB9-2FFC-BF0AFF996B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9543" r="10262" b="17254"/>
          <a:stretch>
            <a:fillRect/>
          </a:stretch>
        </p:blipFill>
        <p:spPr>
          <a:xfrm>
            <a:off x="0" y="1308845"/>
            <a:ext cx="5457524" cy="5163671"/>
          </a:xfrm>
          <a:prstGeom prst="rect">
            <a:avLst/>
          </a:prstGeom>
        </p:spPr>
      </p:pic>
      <p:pic>
        <p:nvPicPr>
          <p:cNvPr id="5" name="Resim 4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28A1676-F279-DB27-76AF-BF4D340946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457525" y="1308846"/>
            <a:ext cx="6734475" cy="516367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B6263E-A2CD-73A2-5398-6D8CE27079DA}"/>
              </a:ext>
            </a:extLst>
          </p:cNvPr>
          <p:cNvSpPr/>
          <p:nvPr/>
        </p:nvSpPr>
        <p:spPr>
          <a:xfrm>
            <a:off x="9895326" y="3292583"/>
            <a:ext cx="632732" cy="621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10C07682-B079-AE60-E608-BC0A346220FB}"/>
              </a:ext>
            </a:extLst>
          </p:cNvPr>
          <p:cNvSpPr/>
          <p:nvPr/>
        </p:nvSpPr>
        <p:spPr>
          <a:xfrm rot="2150376">
            <a:off x="10604190" y="2326964"/>
            <a:ext cx="286316" cy="974008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14799D4D-67C4-5DB2-98D2-9934EFE6A742}"/>
              </a:ext>
            </a:extLst>
          </p:cNvPr>
          <p:cNvSpPr/>
          <p:nvPr/>
        </p:nvSpPr>
        <p:spPr>
          <a:xfrm>
            <a:off x="1688569" y="1676400"/>
            <a:ext cx="2080386" cy="984250"/>
          </a:xfrm>
          <a:custGeom>
            <a:avLst/>
            <a:gdLst>
              <a:gd name="csX0" fmla="*/ 1898650 w 1898650"/>
              <a:gd name="csY0" fmla="*/ 984250 h 984250"/>
              <a:gd name="csX1" fmla="*/ 1898650 w 1898650"/>
              <a:gd name="csY1" fmla="*/ 984250 h 984250"/>
              <a:gd name="csX2" fmla="*/ 990600 w 1898650"/>
              <a:gd name="csY2" fmla="*/ 342900 h 984250"/>
              <a:gd name="csX3" fmla="*/ 0 w 1898650"/>
              <a:gd name="csY3" fmla="*/ 869950 h 984250"/>
              <a:gd name="csX4" fmla="*/ 0 w 1898650"/>
              <a:gd name="csY4" fmla="*/ 609600 h 984250"/>
              <a:gd name="csX5" fmla="*/ 1016000 w 1898650"/>
              <a:gd name="csY5" fmla="*/ 0 h 984250"/>
              <a:gd name="csX6" fmla="*/ 1873250 w 1898650"/>
              <a:gd name="csY6" fmla="*/ 635000 h 984250"/>
              <a:gd name="csX7" fmla="*/ 1898650 w 1898650"/>
              <a:gd name="csY7" fmla="*/ 984250 h 9842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898650" h="984250">
                <a:moveTo>
                  <a:pt x="1898650" y="984250"/>
                </a:moveTo>
                <a:lnTo>
                  <a:pt x="1898650" y="984250"/>
                </a:lnTo>
                <a:lnTo>
                  <a:pt x="990600" y="342900"/>
                </a:lnTo>
                <a:lnTo>
                  <a:pt x="0" y="869950"/>
                </a:lnTo>
                <a:lnTo>
                  <a:pt x="0" y="609600"/>
                </a:lnTo>
                <a:lnTo>
                  <a:pt x="1016000" y="0"/>
                </a:lnTo>
                <a:lnTo>
                  <a:pt x="1873250" y="635000"/>
                </a:lnTo>
                <a:lnTo>
                  <a:pt x="1898650" y="9842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20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Çatalçam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Taban Park - 2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16333/1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4.800.000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2" name="Resim 1" descr="dış mekan, bina, gökyüzü, arab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9878445-C706-23BE-DD7F-4D39C6E82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5" b="915"/>
          <a:stretch>
            <a:fillRect/>
          </a:stretch>
        </p:blipFill>
        <p:spPr>
          <a:xfrm>
            <a:off x="0" y="1245283"/>
            <a:ext cx="5447900" cy="5254127"/>
          </a:xfrm>
          <a:prstGeom prst="rect">
            <a:avLst/>
          </a:prstGeom>
        </p:spPr>
      </p:pic>
      <p:pic>
        <p:nvPicPr>
          <p:cNvPr id="3" name="Resim 2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83CE6F3-50C3-A76E-BEA7-094E6F2375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000" t="33685" r="35184" b="25613"/>
          <a:stretch>
            <a:fillRect/>
          </a:stretch>
        </p:blipFill>
        <p:spPr>
          <a:xfrm>
            <a:off x="5447901" y="1323173"/>
            <a:ext cx="6744099" cy="51762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3A94640-09AA-1057-8443-7984D49F1E06}"/>
              </a:ext>
            </a:extLst>
          </p:cNvPr>
          <p:cNvSpPr/>
          <p:nvPr/>
        </p:nvSpPr>
        <p:spPr>
          <a:xfrm>
            <a:off x="9886532" y="3158568"/>
            <a:ext cx="681821" cy="6990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Ok: Aşağı 5">
            <a:extLst>
              <a:ext uri="{FF2B5EF4-FFF2-40B4-BE49-F238E27FC236}">
                <a16:creationId xmlns:a16="http://schemas.microsoft.com/office/drawing/2014/main" id="{CB35BB62-CC7C-4DF6-5E3D-A698526375C4}"/>
              </a:ext>
            </a:extLst>
          </p:cNvPr>
          <p:cNvSpPr/>
          <p:nvPr/>
        </p:nvSpPr>
        <p:spPr>
          <a:xfrm rot="2150376">
            <a:off x="10612983" y="2192948"/>
            <a:ext cx="286316" cy="974008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D5961080-7EB5-525B-8227-BD96821DBCB3}"/>
              </a:ext>
            </a:extLst>
          </p:cNvPr>
          <p:cNvSpPr/>
          <p:nvPr/>
        </p:nvSpPr>
        <p:spPr>
          <a:xfrm>
            <a:off x="756139" y="4984750"/>
            <a:ext cx="3376246" cy="660400"/>
          </a:xfrm>
          <a:custGeom>
            <a:avLst/>
            <a:gdLst>
              <a:gd name="csX0" fmla="*/ 0 w 2686050"/>
              <a:gd name="csY0" fmla="*/ 596900 h 660400"/>
              <a:gd name="csX1" fmla="*/ 0 w 2686050"/>
              <a:gd name="csY1" fmla="*/ 596900 h 660400"/>
              <a:gd name="csX2" fmla="*/ 1562100 w 2686050"/>
              <a:gd name="csY2" fmla="*/ 552450 h 660400"/>
              <a:gd name="csX3" fmla="*/ 2686050 w 2686050"/>
              <a:gd name="csY3" fmla="*/ 660400 h 660400"/>
              <a:gd name="csX4" fmla="*/ 2635250 w 2686050"/>
              <a:gd name="csY4" fmla="*/ 209550 h 660400"/>
              <a:gd name="csX5" fmla="*/ 1638300 w 2686050"/>
              <a:gd name="csY5" fmla="*/ 0 h 660400"/>
              <a:gd name="csX6" fmla="*/ 57150 w 2686050"/>
              <a:gd name="csY6" fmla="*/ 139700 h 660400"/>
              <a:gd name="csX7" fmla="*/ 0 w 2686050"/>
              <a:gd name="csY7" fmla="*/ 596900 h 6604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686050" h="660400">
                <a:moveTo>
                  <a:pt x="0" y="596900"/>
                </a:moveTo>
                <a:lnTo>
                  <a:pt x="0" y="596900"/>
                </a:lnTo>
                <a:lnTo>
                  <a:pt x="1562100" y="552450"/>
                </a:lnTo>
                <a:lnTo>
                  <a:pt x="2686050" y="660400"/>
                </a:lnTo>
                <a:lnTo>
                  <a:pt x="2635250" y="209550"/>
                </a:lnTo>
                <a:lnTo>
                  <a:pt x="1638300" y="0"/>
                </a:lnTo>
                <a:lnTo>
                  <a:pt x="57150" y="139700"/>
                </a:lnTo>
                <a:lnTo>
                  <a:pt x="0" y="5969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55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Çatalçam Sok.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Taban Park - 2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16333/1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KB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4.800.000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bina, gökyüzü, apart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B798801-ACE5-4F1F-6EAC-F52422A61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9" b="8497"/>
          <a:stretch>
            <a:fillRect/>
          </a:stretch>
        </p:blipFill>
        <p:spPr>
          <a:xfrm>
            <a:off x="1" y="1297846"/>
            <a:ext cx="5428648" cy="5192602"/>
          </a:xfrm>
          <a:prstGeom prst="rect">
            <a:avLst/>
          </a:prstGeom>
        </p:spPr>
      </p:pic>
      <p:pic>
        <p:nvPicPr>
          <p:cNvPr id="5" name="Resim 4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6E45705-67A3-B18F-2F6E-CCF544B63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00" t="33685" r="35184" b="25613"/>
          <a:stretch>
            <a:fillRect/>
          </a:stretch>
        </p:blipFill>
        <p:spPr>
          <a:xfrm>
            <a:off x="5428649" y="1297846"/>
            <a:ext cx="6763351" cy="519260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4B6ADC-E43D-C3F7-613F-297481FEA5BC}"/>
              </a:ext>
            </a:extLst>
          </p:cNvPr>
          <p:cNvSpPr/>
          <p:nvPr/>
        </p:nvSpPr>
        <p:spPr>
          <a:xfrm>
            <a:off x="9877741" y="3273035"/>
            <a:ext cx="632732" cy="6211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B41F3D54-CEFD-A081-26A7-AEF1E2A7E483}"/>
              </a:ext>
            </a:extLst>
          </p:cNvPr>
          <p:cNvSpPr/>
          <p:nvPr/>
        </p:nvSpPr>
        <p:spPr>
          <a:xfrm rot="2150376">
            <a:off x="10612982" y="2307414"/>
            <a:ext cx="286316" cy="974008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D5369905-9A65-E4D8-E798-F43463E9F717}"/>
              </a:ext>
            </a:extLst>
          </p:cNvPr>
          <p:cNvSpPr/>
          <p:nvPr/>
        </p:nvSpPr>
        <p:spPr>
          <a:xfrm>
            <a:off x="1311031" y="4812811"/>
            <a:ext cx="3111500" cy="704850"/>
          </a:xfrm>
          <a:custGeom>
            <a:avLst/>
            <a:gdLst>
              <a:gd name="csX0" fmla="*/ 2508250 w 2508250"/>
              <a:gd name="csY0" fmla="*/ 704850 h 704850"/>
              <a:gd name="csX1" fmla="*/ 1085850 w 2508250"/>
              <a:gd name="csY1" fmla="*/ 495300 h 704850"/>
              <a:gd name="csX2" fmla="*/ 0 w 2508250"/>
              <a:gd name="csY2" fmla="*/ 596900 h 704850"/>
              <a:gd name="csX3" fmla="*/ 76200 w 2508250"/>
              <a:gd name="csY3" fmla="*/ 222250 h 704850"/>
              <a:gd name="csX4" fmla="*/ 1092200 w 2508250"/>
              <a:gd name="csY4" fmla="*/ 0 h 704850"/>
              <a:gd name="csX5" fmla="*/ 2495550 w 2508250"/>
              <a:gd name="csY5" fmla="*/ 279400 h 704850"/>
              <a:gd name="csX6" fmla="*/ 2508250 w 2508250"/>
              <a:gd name="csY6" fmla="*/ 704850 h 7048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508250" h="704850">
                <a:moveTo>
                  <a:pt x="2508250" y="704850"/>
                </a:moveTo>
                <a:lnTo>
                  <a:pt x="1085850" y="495300"/>
                </a:lnTo>
                <a:lnTo>
                  <a:pt x="0" y="596900"/>
                </a:lnTo>
                <a:lnTo>
                  <a:pt x="76200" y="222250"/>
                </a:lnTo>
                <a:lnTo>
                  <a:pt x="1092200" y="0"/>
                </a:lnTo>
                <a:lnTo>
                  <a:pt x="2495550" y="279400"/>
                </a:lnTo>
                <a:lnTo>
                  <a:pt x="2508250" y="70485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9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/>
          <p:cNvGraphicFramePr>
            <a:graphicFrameLocks noGrp="1"/>
          </p:cNvGraphicFramePr>
          <p:nvPr/>
        </p:nvGraphicFramePr>
        <p:xfrm>
          <a:off x="1465123" y="462843"/>
          <a:ext cx="10244521" cy="704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9900">
                  <a:extLst>
                    <a:ext uri="{9D8B030D-6E8A-4147-A177-3AD203B41FA5}">
                      <a16:colId xmlns:a16="http://schemas.microsoft.com/office/drawing/2014/main" val="900816097"/>
                    </a:ext>
                  </a:extLst>
                </a:gridCol>
                <a:gridCol w="842604">
                  <a:extLst>
                    <a:ext uri="{9D8B030D-6E8A-4147-A177-3AD203B41FA5}">
                      <a16:colId xmlns:a16="http://schemas.microsoft.com/office/drawing/2014/main" val="1585805910"/>
                    </a:ext>
                  </a:extLst>
                </a:gridCol>
                <a:gridCol w="709335">
                  <a:extLst>
                    <a:ext uri="{9D8B030D-6E8A-4147-A177-3AD203B41FA5}">
                      <a16:colId xmlns:a16="http://schemas.microsoft.com/office/drawing/2014/main" val="987776459"/>
                    </a:ext>
                  </a:extLst>
                </a:gridCol>
                <a:gridCol w="475377">
                  <a:extLst>
                    <a:ext uri="{9D8B030D-6E8A-4147-A177-3AD203B41FA5}">
                      <a16:colId xmlns:a16="http://schemas.microsoft.com/office/drawing/2014/main" val="396845482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97277697"/>
                    </a:ext>
                  </a:extLst>
                </a:gridCol>
                <a:gridCol w="662193">
                  <a:extLst>
                    <a:ext uri="{9D8B030D-6E8A-4147-A177-3AD203B41FA5}">
                      <a16:colId xmlns:a16="http://schemas.microsoft.com/office/drawing/2014/main" val="2906244602"/>
                    </a:ext>
                  </a:extLst>
                </a:gridCol>
                <a:gridCol w="631654">
                  <a:extLst>
                    <a:ext uri="{9D8B030D-6E8A-4147-A177-3AD203B41FA5}">
                      <a16:colId xmlns:a16="http://schemas.microsoft.com/office/drawing/2014/main" val="49453365"/>
                    </a:ext>
                  </a:extLst>
                </a:gridCol>
                <a:gridCol w="619056">
                  <a:extLst>
                    <a:ext uri="{9D8B030D-6E8A-4147-A177-3AD203B41FA5}">
                      <a16:colId xmlns:a16="http://schemas.microsoft.com/office/drawing/2014/main" val="1937888426"/>
                    </a:ext>
                  </a:extLst>
                </a:gridCol>
                <a:gridCol w="1066152">
                  <a:extLst>
                    <a:ext uri="{9D8B030D-6E8A-4147-A177-3AD203B41FA5}">
                      <a16:colId xmlns:a16="http://schemas.microsoft.com/office/drawing/2014/main" val="2976959611"/>
                    </a:ext>
                  </a:extLst>
                </a:gridCol>
                <a:gridCol w="584664">
                  <a:extLst>
                    <a:ext uri="{9D8B030D-6E8A-4147-A177-3AD203B41FA5}">
                      <a16:colId xmlns:a16="http://schemas.microsoft.com/office/drawing/2014/main" val="2068588948"/>
                    </a:ext>
                  </a:extLst>
                </a:gridCol>
                <a:gridCol w="915687">
                  <a:extLst>
                    <a:ext uri="{9D8B030D-6E8A-4147-A177-3AD203B41FA5}">
                      <a16:colId xmlns:a16="http://schemas.microsoft.com/office/drawing/2014/main" val="1059833938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87315174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269170915"/>
                    </a:ext>
                  </a:extLst>
                </a:gridCol>
                <a:gridCol w="876997">
                  <a:extLst>
                    <a:ext uri="{9D8B030D-6E8A-4147-A177-3AD203B41FA5}">
                      <a16:colId xmlns:a16="http://schemas.microsoft.com/office/drawing/2014/main" val="2031568950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Sıra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Mahalle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Sokak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Kapı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Bina Adı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Ada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Parsel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Blok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Kat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Daire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Cephe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Alan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 (m2)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Taşınmaz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Cinsi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Muhammen </a:t>
                      </a:r>
                      <a:b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>
                          <a:effectLst/>
                          <a:latin typeface="Times New Roman" panose="02020603050405020304" pitchFamily="18" charset="0"/>
                        </a:rPr>
                        <a:t>Bedel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Geçici </a:t>
                      </a:r>
                      <a:b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tr-TR" sz="1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Teminat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3201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Battalgazi 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Halk Cad.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Yeşiltepe Sitesi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16138/1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GB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>
                          <a:effectLst/>
                          <a:latin typeface="Times New Roman" panose="02020603050405020304" pitchFamily="18" charset="0"/>
                        </a:rPr>
                        <a:t>Mesken(3+1)</a:t>
                      </a: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4.800.000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0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150.000</a:t>
                      </a:r>
                      <a:endParaRPr lang="tr-TR" sz="10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23"/>
                  </a:ext>
                </a:extLst>
              </a:tr>
            </a:tbl>
          </a:graphicData>
        </a:graphic>
      </p:graphicFrame>
      <p:pic>
        <p:nvPicPr>
          <p:cNvPr id="3" name="Resim 2" descr="dış mekan, bina, gökyüzü, apartm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36FAC7B-0E41-0254-49D6-E20F05D23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b="8366"/>
          <a:stretch>
            <a:fillRect/>
          </a:stretch>
        </p:blipFill>
        <p:spPr>
          <a:xfrm>
            <a:off x="0" y="1314564"/>
            <a:ext cx="5625535" cy="5190565"/>
          </a:xfrm>
          <a:prstGeom prst="rect">
            <a:avLst/>
          </a:prstGeom>
        </p:spPr>
      </p:pic>
      <p:pic>
        <p:nvPicPr>
          <p:cNvPr id="5" name="Resim 4" descr="harita, metin, ekran görüntüsü, grafik yazılım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EC395C8-46C1-86BE-F8BD-DC28FA2655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00" t="33685" r="35184" b="25613"/>
          <a:stretch>
            <a:fillRect/>
          </a:stretch>
        </p:blipFill>
        <p:spPr>
          <a:xfrm>
            <a:off x="5625535" y="1314564"/>
            <a:ext cx="6566465" cy="51905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A8EC046-F280-6FA3-C824-E569034A6BF1}"/>
              </a:ext>
            </a:extLst>
          </p:cNvPr>
          <p:cNvSpPr/>
          <p:nvPr/>
        </p:nvSpPr>
        <p:spPr>
          <a:xfrm>
            <a:off x="10093951" y="4365242"/>
            <a:ext cx="613007" cy="6172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Ok: Aşağı 6">
            <a:extLst>
              <a:ext uri="{FF2B5EF4-FFF2-40B4-BE49-F238E27FC236}">
                <a16:creationId xmlns:a16="http://schemas.microsoft.com/office/drawing/2014/main" id="{9354D30C-4FB3-7985-36DD-99F9721F3545}"/>
              </a:ext>
            </a:extLst>
          </p:cNvPr>
          <p:cNvSpPr/>
          <p:nvPr/>
        </p:nvSpPr>
        <p:spPr>
          <a:xfrm rot="2150376">
            <a:off x="10812826" y="3425842"/>
            <a:ext cx="277390" cy="968005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14205E18-9D57-1398-B5AA-EC29559477CE}"/>
              </a:ext>
            </a:extLst>
          </p:cNvPr>
          <p:cNvSpPr/>
          <p:nvPr/>
        </p:nvSpPr>
        <p:spPr>
          <a:xfrm>
            <a:off x="1720567" y="3166058"/>
            <a:ext cx="2376648" cy="824035"/>
          </a:xfrm>
          <a:custGeom>
            <a:avLst/>
            <a:gdLst>
              <a:gd name="csX0" fmla="*/ 12700 w 2184400"/>
              <a:gd name="csY0" fmla="*/ 850900 h 889000"/>
              <a:gd name="csX1" fmla="*/ 12700 w 2184400"/>
              <a:gd name="csY1" fmla="*/ 850900 h 889000"/>
              <a:gd name="csX2" fmla="*/ 254000 w 2184400"/>
              <a:gd name="csY2" fmla="*/ 749300 h 889000"/>
              <a:gd name="csX3" fmla="*/ 1085850 w 2184400"/>
              <a:gd name="csY3" fmla="*/ 387350 h 889000"/>
              <a:gd name="csX4" fmla="*/ 2184400 w 2184400"/>
              <a:gd name="csY4" fmla="*/ 889000 h 889000"/>
              <a:gd name="csX5" fmla="*/ 2171700 w 2184400"/>
              <a:gd name="csY5" fmla="*/ 546100 h 889000"/>
              <a:gd name="csX6" fmla="*/ 1085850 w 2184400"/>
              <a:gd name="csY6" fmla="*/ 0 h 889000"/>
              <a:gd name="csX7" fmla="*/ 0 w 2184400"/>
              <a:gd name="csY7" fmla="*/ 469900 h 889000"/>
              <a:gd name="csX8" fmla="*/ 12700 w 2184400"/>
              <a:gd name="csY8" fmla="*/ 850900 h 889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4400" h="889000">
                <a:moveTo>
                  <a:pt x="12700" y="850900"/>
                </a:moveTo>
                <a:lnTo>
                  <a:pt x="12700" y="850900"/>
                </a:lnTo>
                <a:cubicBezTo>
                  <a:pt x="241102" y="753013"/>
                  <a:pt x="158486" y="781138"/>
                  <a:pt x="254000" y="749300"/>
                </a:cubicBezTo>
                <a:lnTo>
                  <a:pt x="1085850" y="387350"/>
                </a:lnTo>
                <a:lnTo>
                  <a:pt x="2184400" y="889000"/>
                </a:lnTo>
                <a:lnTo>
                  <a:pt x="2171700" y="546100"/>
                </a:lnTo>
                <a:lnTo>
                  <a:pt x="1085850" y="0"/>
                </a:lnTo>
                <a:lnTo>
                  <a:pt x="0" y="469900"/>
                </a:lnTo>
                <a:lnTo>
                  <a:pt x="12700" y="8509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203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5923</TotalTime>
  <Words>781</Words>
  <Application>Microsoft Office PowerPoint</Application>
  <PresentationFormat>Geniş ekran</PresentationFormat>
  <Paragraphs>651</Paragraphs>
  <Slides>23</Slides>
  <Notes>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Ali AB. BULUT</dc:creator>
  <cp:lastModifiedBy>Ahmet AK. KAHVECI</cp:lastModifiedBy>
  <cp:revision>169</cp:revision>
  <dcterms:created xsi:type="dcterms:W3CDTF">2024-08-15T12:41:27Z</dcterms:created>
  <dcterms:modified xsi:type="dcterms:W3CDTF">2026-01-19T07:11:40Z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