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10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16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C2CDF-25FF-414B-B178-07B4C9D38E13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282B-68EB-4D33-AFF6-652178FD7B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48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1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4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40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34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11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99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29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8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99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15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1D35-5C10-4619-A9A2-A007939EA565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83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46186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16297/1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Nest Adal 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KD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(3+1)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4.800.000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48725" y="171450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500634" y="1469993"/>
            <a:ext cx="3979044" cy="4774853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2273300" y="4457700"/>
            <a:ext cx="2673350" cy="946150"/>
          </a:xfrm>
          <a:custGeom>
            <a:avLst/>
            <a:gdLst>
              <a:gd name="connsiteX0" fmla="*/ 2673350 w 2673350"/>
              <a:gd name="connsiteY0" fmla="*/ 946150 h 946150"/>
              <a:gd name="connsiteX1" fmla="*/ 990600 w 2673350"/>
              <a:gd name="connsiteY1" fmla="*/ 717550 h 946150"/>
              <a:gd name="connsiteX2" fmla="*/ 0 w 2673350"/>
              <a:gd name="connsiteY2" fmla="*/ 781050 h 946150"/>
              <a:gd name="connsiteX3" fmla="*/ 25400 w 2673350"/>
              <a:gd name="connsiteY3" fmla="*/ 704850 h 946150"/>
              <a:gd name="connsiteX4" fmla="*/ 101600 w 2673350"/>
              <a:gd name="connsiteY4" fmla="*/ 260350 h 946150"/>
              <a:gd name="connsiteX5" fmla="*/ 1041400 w 2673350"/>
              <a:gd name="connsiteY5" fmla="*/ 0 h 946150"/>
              <a:gd name="connsiteX6" fmla="*/ 2667000 w 2673350"/>
              <a:gd name="connsiteY6" fmla="*/ 387350 h 946150"/>
              <a:gd name="connsiteX7" fmla="*/ 2673350 w 2673350"/>
              <a:gd name="connsiteY7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350" h="946150">
                <a:moveTo>
                  <a:pt x="2673350" y="946150"/>
                </a:moveTo>
                <a:lnTo>
                  <a:pt x="990600" y="717550"/>
                </a:lnTo>
                <a:lnTo>
                  <a:pt x="0" y="781050"/>
                </a:lnTo>
                <a:cubicBezTo>
                  <a:pt x="26972" y="713619"/>
                  <a:pt x="25400" y="740347"/>
                  <a:pt x="25400" y="704850"/>
                </a:cubicBezTo>
                <a:lnTo>
                  <a:pt x="101600" y="260350"/>
                </a:lnTo>
                <a:lnTo>
                  <a:pt x="1041400" y="0"/>
                </a:lnTo>
                <a:lnTo>
                  <a:pt x="2667000" y="387350"/>
                </a:lnTo>
                <a:cubicBezTo>
                  <a:pt x="2669117" y="573617"/>
                  <a:pt x="2671233" y="759883"/>
                  <a:pt x="2673350" y="94615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6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30</Words>
  <Application>Microsoft Office PowerPoint</Application>
  <PresentationFormat>Geniş ekran</PresentationFormat>
  <Paragraphs>24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AB. BULUT</dc:creator>
  <cp:lastModifiedBy>Saban ST. TUFEK</cp:lastModifiedBy>
  <cp:revision>163</cp:revision>
  <dcterms:created xsi:type="dcterms:W3CDTF">2024-08-15T12:41:27Z</dcterms:created>
  <dcterms:modified xsi:type="dcterms:W3CDTF">2025-11-21T07:10:05Z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