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16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2CDF-25FF-414B-B178-07B4C9D38E13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282B-68EB-4D33-AFF6-652178FD7B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48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40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34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1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99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2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8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99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1D35-5C10-4619-A9A2-A007939EA565}" type="datetimeFigureOut">
              <a:rPr lang="tr-TR" smtClean="0"/>
              <a:t>28.10.2025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571B-CEB1-4E10-8D3F-86C1E8B22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83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12192000" cy="6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17386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3.450.000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6650" y="49911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23175"/>
          <a:stretch/>
        </p:blipFill>
        <p:spPr>
          <a:xfrm>
            <a:off x="1010194" y="1469993"/>
            <a:ext cx="4469484" cy="4758012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2098766" y="3953691"/>
            <a:ext cx="1436914" cy="600892"/>
          </a:xfrm>
          <a:custGeom>
            <a:avLst/>
            <a:gdLst>
              <a:gd name="connsiteX0" fmla="*/ 1419497 w 1436914"/>
              <a:gd name="connsiteY0" fmla="*/ 435429 h 600892"/>
              <a:gd name="connsiteX1" fmla="*/ 0 w 1436914"/>
              <a:gd name="connsiteY1" fmla="*/ 600892 h 600892"/>
              <a:gd name="connsiteX2" fmla="*/ 69668 w 1436914"/>
              <a:gd name="connsiteY2" fmla="*/ 209006 h 600892"/>
              <a:gd name="connsiteX3" fmla="*/ 1436914 w 1436914"/>
              <a:gd name="connsiteY3" fmla="*/ 0 h 600892"/>
              <a:gd name="connsiteX4" fmla="*/ 1436914 w 1436914"/>
              <a:gd name="connsiteY4" fmla="*/ 113212 h 600892"/>
              <a:gd name="connsiteX5" fmla="*/ 1419497 w 1436914"/>
              <a:gd name="connsiteY5" fmla="*/ 435429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600892">
                <a:moveTo>
                  <a:pt x="1419497" y="435429"/>
                </a:moveTo>
                <a:lnTo>
                  <a:pt x="0" y="600892"/>
                </a:lnTo>
                <a:lnTo>
                  <a:pt x="69668" y="209006"/>
                </a:lnTo>
                <a:lnTo>
                  <a:pt x="1436914" y="0"/>
                </a:lnTo>
                <a:lnTo>
                  <a:pt x="1436914" y="113212"/>
                </a:lnTo>
                <a:lnTo>
                  <a:pt x="1419497" y="43542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7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29259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Mavera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3.600.000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96300" y="4238625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254034" y="1469993"/>
            <a:ext cx="4225644" cy="4757762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856411" y="2046514"/>
            <a:ext cx="1715589" cy="836023"/>
          </a:xfrm>
          <a:custGeom>
            <a:avLst/>
            <a:gdLst>
              <a:gd name="connsiteX0" fmla="*/ 0 w 1715589"/>
              <a:gd name="connsiteY0" fmla="*/ 661852 h 836023"/>
              <a:gd name="connsiteX1" fmla="*/ 653143 w 1715589"/>
              <a:gd name="connsiteY1" fmla="*/ 278675 h 836023"/>
              <a:gd name="connsiteX2" fmla="*/ 1036320 w 1715589"/>
              <a:gd name="connsiteY2" fmla="*/ 557349 h 836023"/>
              <a:gd name="connsiteX3" fmla="*/ 1254035 w 1715589"/>
              <a:gd name="connsiteY3" fmla="*/ 444137 h 836023"/>
              <a:gd name="connsiteX4" fmla="*/ 1715589 w 1715589"/>
              <a:gd name="connsiteY4" fmla="*/ 836023 h 836023"/>
              <a:gd name="connsiteX5" fmla="*/ 1698172 w 1715589"/>
              <a:gd name="connsiteY5" fmla="*/ 522515 h 836023"/>
              <a:gd name="connsiteX6" fmla="*/ 1254035 w 1715589"/>
              <a:gd name="connsiteY6" fmla="*/ 113212 h 836023"/>
              <a:gd name="connsiteX7" fmla="*/ 1045029 w 1715589"/>
              <a:gd name="connsiteY7" fmla="*/ 269966 h 836023"/>
              <a:gd name="connsiteX8" fmla="*/ 679269 w 1715589"/>
              <a:gd name="connsiteY8" fmla="*/ 0 h 836023"/>
              <a:gd name="connsiteX9" fmla="*/ 8709 w 1715589"/>
              <a:gd name="connsiteY9" fmla="*/ 391886 h 836023"/>
              <a:gd name="connsiteX10" fmla="*/ 0 w 1715589"/>
              <a:gd name="connsiteY10" fmla="*/ 661852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5589" h="836023">
                <a:moveTo>
                  <a:pt x="0" y="661852"/>
                </a:moveTo>
                <a:lnTo>
                  <a:pt x="653143" y="278675"/>
                </a:lnTo>
                <a:lnTo>
                  <a:pt x="1036320" y="557349"/>
                </a:lnTo>
                <a:lnTo>
                  <a:pt x="1254035" y="444137"/>
                </a:lnTo>
                <a:lnTo>
                  <a:pt x="1715589" y="836023"/>
                </a:lnTo>
                <a:lnTo>
                  <a:pt x="1698172" y="522515"/>
                </a:lnTo>
                <a:lnTo>
                  <a:pt x="1254035" y="113212"/>
                </a:lnTo>
                <a:lnTo>
                  <a:pt x="1045029" y="269966"/>
                </a:lnTo>
                <a:lnTo>
                  <a:pt x="679269" y="0"/>
                </a:lnTo>
                <a:lnTo>
                  <a:pt x="8709" y="391886"/>
                </a:lnTo>
                <a:lnTo>
                  <a:pt x="0" y="66185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8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557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Mavera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3.300.000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96300" y="4238625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1500634" y="1469571"/>
            <a:ext cx="3979043" cy="4759971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3448594" y="2420983"/>
            <a:ext cx="966652" cy="592183"/>
          </a:xfrm>
          <a:custGeom>
            <a:avLst/>
            <a:gdLst>
              <a:gd name="connsiteX0" fmla="*/ 0 w 966652"/>
              <a:gd name="connsiteY0" fmla="*/ 0 h 592183"/>
              <a:gd name="connsiteX1" fmla="*/ 0 w 966652"/>
              <a:gd name="connsiteY1" fmla="*/ 0 h 592183"/>
              <a:gd name="connsiteX2" fmla="*/ 78377 w 966652"/>
              <a:gd name="connsiteY2" fmla="*/ 43543 h 592183"/>
              <a:gd name="connsiteX3" fmla="*/ 949235 w 966652"/>
              <a:gd name="connsiteY3" fmla="*/ 365760 h 592183"/>
              <a:gd name="connsiteX4" fmla="*/ 966652 w 966652"/>
              <a:gd name="connsiteY4" fmla="*/ 592183 h 592183"/>
              <a:gd name="connsiteX5" fmla="*/ 0 w 966652"/>
              <a:gd name="connsiteY5" fmla="*/ 330926 h 592183"/>
              <a:gd name="connsiteX6" fmla="*/ 0 w 966652"/>
              <a:gd name="connsiteY6" fmla="*/ 0 h 5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652" h="592183">
                <a:moveTo>
                  <a:pt x="0" y="0"/>
                </a:moveTo>
                <a:lnTo>
                  <a:pt x="0" y="0"/>
                </a:lnTo>
                <a:lnTo>
                  <a:pt x="78377" y="43543"/>
                </a:lnTo>
                <a:lnTo>
                  <a:pt x="949235" y="365760"/>
                </a:lnTo>
                <a:lnTo>
                  <a:pt x="966652" y="592183"/>
                </a:lnTo>
                <a:lnTo>
                  <a:pt x="0" y="330926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0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87909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Mavera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3.450.000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96300" y="4238625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1500634" y="1469571"/>
            <a:ext cx="3979043" cy="4759971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3387634" y="3979817"/>
            <a:ext cx="1149532" cy="470263"/>
          </a:xfrm>
          <a:custGeom>
            <a:avLst/>
            <a:gdLst>
              <a:gd name="connsiteX0" fmla="*/ 0 w 1149532"/>
              <a:gd name="connsiteY0" fmla="*/ 383177 h 470263"/>
              <a:gd name="connsiteX1" fmla="*/ 1149532 w 1149532"/>
              <a:gd name="connsiteY1" fmla="*/ 470263 h 470263"/>
              <a:gd name="connsiteX2" fmla="*/ 1123406 w 1149532"/>
              <a:gd name="connsiteY2" fmla="*/ 104503 h 470263"/>
              <a:gd name="connsiteX3" fmla="*/ 34835 w 1149532"/>
              <a:gd name="connsiteY3" fmla="*/ 0 h 470263"/>
              <a:gd name="connsiteX4" fmla="*/ 0 w 1149532"/>
              <a:gd name="connsiteY4" fmla="*/ 383177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32" h="470263">
                <a:moveTo>
                  <a:pt x="0" y="383177"/>
                </a:moveTo>
                <a:lnTo>
                  <a:pt x="1149532" y="470263"/>
                </a:lnTo>
                <a:lnTo>
                  <a:pt x="1123406" y="104503"/>
                </a:lnTo>
                <a:lnTo>
                  <a:pt x="34835" y="0"/>
                </a:lnTo>
                <a:lnTo>
                  <a:pt x="0" y="38317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77817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Mavera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3.250.000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96300" y="4238625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b="10985"/>
          <a:stretch/>
        </p:blipFill>
        <p:spPr>
          <a:xfrm>
            <a:off x="1500635" y="1469993"/>
            <a:ext cx="3979044" cy="4755442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2490651" y="4519749"/>
            <a:ext cx="1393372" cy="470262"/>
          </a:xfrm>
          <a:custGeom>
            <a:avLst/>
            <a:gdLst>
              <a:gd name="connsiteX0" fmla="*/ 1375955 w 1393372"/>
              <a:gd name="connsiteY0" fmla="*/ 496388 h 496388"/>
              <a:gd name="connsiteX1" fmla="*/ 1375955 w 1393372"/>
              <a:gd name="connsiteY1" fmla="*/ 496388 h 496388"/>
              <a:gd name="connsiteX2" fmla="*/ 1236618 w 1393372"/>
              <a:gd name="connsiteY2" fmla="*/ 496388 h 496388"/>
              <a:gd name="connsiteX3" fmla="*/ 0 w 1393372"/>
              <a:gd name="connsiteY3" fmla="*/ 435428 h 496388"/>
              <a:gd name="connsiteX4" fmla="*/ 26126 w 1393372"/>
              <a:gd name="connsiteY4" fmla="*/ 365760 h 496388"/>
              <a:gd name="connsiteX5" fmla="*/ 34835 w 1393372"/>
              <a:gd name="connsiteY5" fmla="*/ 313508 h 496388"/>
              <a:gd name="connsiteX6" fmla="*/ 69669 w 1393372"/>
              <a:gd name="connsiteY6" fmla="*/ 0 h 496388"/>
              <a:gd name="connsiteX7" fmla="*/ 1393372 w 1393372"/>
              <a:gd name="connsiteY7" fmla="*/ 8708 h 496388"/>
              <a:gd name="connsiteX8" fmla="*/ 1375955 w 1393372"/>
              <a:gd name="connsiteY8" fmla="*/ 496388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372" h="496388">
                <a:moveTo>
                  <a:pt x="1375955" y="496388"/>
                </a:moveTo>
                <a:lnTo>
                  <a:pt x="1375955" y="496388"/>
                </a:lnTo>
                <a:lnTo>
                  <a:pt x="1236618" y="496388"/>
                </a:lnTo>
                <a:lnTo>
                  <a:pt x="0" y="435428"/>
                </a:lnTo>
                <a:cubicBezTo>
                  <a:pt x="8709" y="412205"/>
                  <a:pt x="19312" y="389608"/>
                  <a:pt x="26126" y="365760"/>
                </a:cubicBezTo>
                <a:cubicBezTo>
                  <a:pt x="30977" y="348782"/>
                  <a:pt x="34835" y="313508"/>
                  <a:pt x="34835" y="313508"/>
                </a:cubicBezTo>
                <a:lnTo>
                  <a:pt x="69669" y="0"/>
                </a:lnTo>
                <a:lnTo>
                  <a:pt x="1393372" y="8708"/>
                </a:lnTo>
                <a:lnTo>
                  <a:pt x="1375955" y="4963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74607"/>
              </p:ext>
            </p:extLst>
          </p:nvPr>
        </p:nvGraphicFramePr>
        <p:xfrm>
          <a:off x="1500634" y="507230"/>
          <a:ext cx="10244521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GKD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2.700.000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500634" y="2682240"/>
            <a:ext cx="1749650" cy="53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3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92738"/>
              </p:ext>
            </p:extLst>
          </p:nvPr>
        </p:nvGraphicFramePr>
        <p:xfrm>
          <a:off x="1500634" y="468335"/>
          <a:ext cx="10244521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839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KDB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2.700.000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110947" y="2664822"/>
            <a:ext cx="1749650" cy="53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5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78596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GKD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2.700.000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430966" y="3307783"/>
            <a:ext cx="1749650" cy="53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0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70925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KGB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2.700.000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110947" y="3307783"/>
            <a:ext cx="1749650" cy="53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3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67085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GDK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2.650.000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595656" y="2107475"/>
            <a:ext cx="1678767" cy="496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59360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Battalgazi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16333/1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Aydın Park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9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33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GD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Mesken (3+1)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160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 smtClean="0">
                          <a:effectLst/>
                        </a:rPr>
                        <a:t>5.500.000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 smtClean="0">
                          <a:effectLst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4" y="1469993"/>
            <a:ext cx="3979044" cy="4771829"/>
          </a:xfrm>
          <a:prstGeom prst="rect">
            <a:avLst/>
          </a:prstGeom>
        </p:spPr>
      </p:pic>
      <p:sp>
        <p:nvSpPr>
          <p:cNvPr id="8" name="Serbest Form 7"/>
          <p:cNvSpPr/>
          <p:nvPr/>
        </p:nvSpPr>
        <p:spPr>
          <a:xfrm>
            <a:off x="2428875" y="1905000"/>
            <a:ext cx="1762125" cy="1009650"/>
          </a:xfrm>
          <a:custGeom>
            <a:avLst/>
            <a:gdLst>
              <a:gd name="connsiteX0" fmla="*/ 1752600 w 1762125"/>
              <a:gd name="connsiteY0" fmla="*/ 647700 h 1009650"/>
              <a:gd name="connsiteX1" fmla="*/ 571500 w 1762125"/>
              <a:gd name="connsiteY1" fmla="*/ 342900 h 1009650"/>
              <a:gd name="connsiteX2" fmla="*/ 0 w 1762125"/>
              <a:gd name="connsiteY2" fmla="*/ 1009650 h 1009650"/>
              <a:gd name="connsiteX3" fmla="*/ 0 w 1762125"/>
              <a:gd name="connsiteY3" fmla="*/ 666750 h 1009650"/>
              <a:gd name="connsiteX4" fmla="*/ 561975 w 1762125"/>
              <a:gd name="connsiteY4" fmla="*/ 0 h 1009650"/>
              <a:gd name="connsiteX5" fmla="*/ 1762125 w 1762125"/>
              <a:gd name="connsiteY5" fmla="*/ 352425 h 1009650"/>
              <a:gd name="connsiteX6" fmla="*/ 1752600 w 1762125"/>
              <a:gd name="connsiteY6" fmla="*/ 6477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2125" h="1009650">
                <a:moveTo>
                  <a:pt x="1752600" y="647700"/>
                </a:moveTo>
                <a:lnTo>
                  <a:pt x="571500" y="342900"/>
                </a:lnTo>
                <a:lnTo>
                  <a:pt x="0" y="1009650"/>
                </a:lnTo>
                <a:lnTo>
                  <a:pt x="0" y="666750"/>
                </a:lnTo>
                <a:lnTo>
                  <a:pt x="561975" y="0"/>
                </a:lnTo>
                <a:lnTo>
                  <a:pt x="1762125" y="352425"/>
                </a:lnTo>
                <a:lnTo>
                  <a:pt x="1752600" y="6477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8382000" y="260985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7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5039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KGB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2.650.000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110947" y="2107474"/>
            <a:ext cx="1749650" cy="539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95212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GKD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2.500.000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82147" y="3847714"/>
            <a:ext cx="1959428" cy="80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50645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7073/1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KGB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2.500.000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8665" r="20273" b="8708"/>
          <a:stretch/>
        </p:blipFill>
        <p:spPr>
          <a:xfrm>
            <a:off x="742216" y="1469993"/>
            <a:ext cx="4737462" cy="47554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9" y="1469994"/>
            <a:ext cx="6346562" cy="475544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110947" y="3744685"/>
            <a:ext cx="1959428" cy="80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61466" y="3376476"/>
            <a:ext cx="665117" cy="577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45526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16333/1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Aydın Park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5.500.000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4" y="1469993"/>
            <a:ext cx="3979044" cy="47554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2586446" y="1994263"/>
            <a:ext cx="1976845" cy="888274"/>
          </a:xfrm>
          <a:custGeom>
            <a:avLst/>
            <a:gdLst>
              <a:gd name="connsiteX0" fmla="*/ 34834 w 1976845"/>
              <a:gd name="connsiteY0" fmla="*/ 870857 h 888274"/>
              <a:gd name="connsiteX1" fmla="*/ 34834 w 1976845"/>
              <a:gd name="connsiteY1" fmla="*/ 870857 h 888274"/>
              <a:gd name="connsiteX2" fmla="*/ 104503 w 1976845"/>
              <a:gd name="connsiteY2" fmla="*/ 818606 h 888274"/>
              <a:gd name="connsiteX3" fmla="*/ 121920 w 1976845"/>
              <a:gd name="connsiteY3" fmla="*/ 801188 h 888274"/>
              <a:gd name="connsiteX4" fmla="*/ 156754 w 1976845"/>
              <a:gd name="connsiteY4" fmla="*/ 783771 h 888274"/>
              <a:gd name="connsiteX5" fmla="*/ 252548 w 1976845"/>
              <a:gd name="connsiteY5" fmla="*/ 722811 h 888274"/>
              <a:gd name="connsiteX6" fmla="*/ 313508 w 1976845"/>
              <a:gd name="connsiteY6" fmla="*/ 679268 h 888274"/>
              <a:gd name="connsiteX7" fmla="*/ 1079863 w 1976845"/>
              <a:gd name="connsiteY7" fmla="*/ 365760 h 888274"/>
              <a:gd name="connsiteX8" fmla="*/ 1132114 w 1976845"/>
              <a:gd name="connsiteY8" fmla="*/ 426720 h 888274"/>
              <a:gd name="connsiteX9" fmla="*/ 1166948 w 1976845"/>
              <a:gd name="connsiteY9" fmla="*/ 444137 h 888274"/>
              <a:gd name="connsiteX10" fmla="*/ 1227908 w 1976845"/>
              <a:gd name="connsiteY10" fmla="*/ 487680 h 888274"/>
              <a:gd name="connsiteX11" fmla="*/ 1976845 w 1976845"/>
              <a:gd name="connsiteY11" fmla="*/ 888274 h 888274"/>
              <a:gd name="connsiteX12" fmla="*/ 1976845 w 1976845"/>
              <a:gd name="connsiteY12" fmla="*/ 775063 h 888274"/>
              <a:gd name="connsiteX13" fmla="*/ 1968137 w 1976845"/>
              <a:gd name="connsiteY13" fmla="*/ 592183 h 888274"/>
              <a:gd name="connsiteX14" fmla="*/ 1105988 w 1976845"/>
              <a:gd name="connsiteY14" fmla="*/ 0 h 888274"/>
              <a:gd name="connsiteX15" fmla="*/ 0 w 1976845"/>
              <a:gd name="connsiteY15" fmla="*/ 574766 h 888274"/>
              <a:gd name="connsiteX16" fmla="*/ 34834 w 1976845"/>
              <a:gd name="connsiteY16" fmla="*/ 870857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6845" h="888274">
                <a:moveTo>
                  <a:pt x="34834" y="870857"/>
                </a:moveTo>
                <a:lnTo>
                  <a:pt x="34834" y="870857"/>
                </a:lnTo>
                <a:cubicBezTo>
                  <a:pt x="58057" y="853440"/>
                  <a:pt x="81835" y="836740"/>
                  <a:pt x="104503" y="818606"/>
                </a:cubicBezTo>
                <a:cubicBezTo>
                  <a:pt x="110914" y="813477"/>
                  <a:pt x="115088" y="805743"/>
                  <a:pt x="121920" y="801188"/>
                </a:cubicBezTo>
                <a:cubicBezTo>
                  <a:pt x="132721" y="793987"/>
                  <a:pt x="145357" y="789987"/>
                  <a:pt x="156754" y="783771"/>
                </a:cubicBezTo>
                <a:cubicBezTo>
                  <a:pt x="245902" y="735145"/>
                  <a:pt x="189325" y="767067"/>
                  <a:pt x="252548" y="722811"/>
                </a:cubicBezTo>
                <a:cubicBezTo>
                  <a:pt x="314401" y="679514"/>
                  <a:pt x="288786" y="703993"/>
                  <a:pt x="313508" y="679268"/>
                </a:cubicBezTo>
                <a:lnTo>
                  <a:pt x="1079863" y="365760"/>
                </a:lnTo>
                <a:cubicBezTo>
                  <a:pt x="1097280" y="386080"/>
                  <a:pt x="1112221" y="408816"/>
                  <a:pt x="1132114" y="426720"/>
                </a:cubicBezTo>
                <a:cubicBezTo>
                  <a:pt x="1141763" y="435404"/>
                  <a:pt x="1155600" y="437832"/>
                  <a:pt x="1166948" y="444137"/>
                </a:cubicBezTo>
                <a:cubicBezTo>
                  <a:pt x="1212473" y="469429"/>
                  <a:pt x="1200976" y="460748"/>
                  <a:pt x="1227908" y="487680"/>
                </a:cubicBezTo>
                <a:lnTo>
                  <a:pt x="1976845" y="888274"/>
                </a:lnTo>
                <a:lnTo>
                  <a:pt x="1976845" y="775063"/>
                </a:lnTo>
                <a:lnTo>
                  <a:pt x="1968137" y="592183"/>
                </a:lnTo>
                <a:lnTo>
                  <a:pt x="1105988" y="0"/>
                </a:lnTo>
                <a:lnTo>
                  <a:pt x="0" y="574766"/>
                </a:lnTo>
                <a:lnTo>
                  <a:pt x="34834" y="87085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382000" y="260985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4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41529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16333/1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Aydın Park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5.250.000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0" y="260985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4" y="1469993"/>
            <a:ext cx="3979044" cy="4771829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2219325" y="4686300"/>
            <a:ext cx="2162175" cy="561975"/>
          </a:xfrm>
          <a:custGeom>
            <a:avLst/>
            <a:gdLst>
              <a:gd name="connsiteX0" fmla="*/ 2162175 w 2162175"/>
              <a:gd name="connsiteY0" fmla="*/ 542925 h 561975"/>
              <a:gd name="connsiteX1" fmla="*/ 2162175 w 2162175"/>
              <a:gd name="connsiteY1" fmla="*/ 542925 h 561975"/>
              <a:gd name="connsiteX2" fmla="*/ 2076450 w 2162175"/>
              <a:gd name="connsiteY2" fmla="*/ 542925 h 561975"/>
              <a:gd name="connsiteX3" fmla="*/ 657225 w 2162175"/>
              <a:gd name="connsiteY3" fmla="*/ 495300 h 561975"/>
              <a:gd name="connsiteX4" fmla="*/ 0 w 2162175"/>
              <a:gd name="connsiteY4" fmla="*/ 561975 h 561975"/>
              <a:gd name="connsiteX5" fmla="*/ 9525 w 2162175"/>
              <a:gd name="connsiteY5" fmla="*/ 200025 h 561975"/>
              <a:gd name="connsiteX6" fmla="*/ 685800 w 2162175"/>
              <a:gd name="connsiteY6" fmla="*/ 0 h 561975"/>
              <a:gd name="connsiteX7" fmla="*/ 2152650 w 2162175"/>
              <a:gd name="connsiteY7" fmla="*/ 114300 h 561975"/>
              <a:gd name="connsiteX8" fmla="*/ 2162175 w 2162175"/>
              <a:gd name="connsiteY8" fmla="*/ 54292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175" h="561975">
                <a:moveTo>
                  <a:pt x="2162175" y="542925"/>
                </a:moveTo>
                <a:lnTo>
                  <a:pt x="2162175" y="542925"/>
                </a:lnTo>
                <a:lnTo>
                  <a:pt x="2076450" y="542925"/>
                </a:lnTo>
                <a:lnTo>
                  <a:pt x="657225" y="495300"/>
                </a:lnTo>
                <a:lnTo>
                  <a:pt x="0" y="561975"/>
                </a:lnTo>
                <a:lnTo>
                  <a:pt x="9525" y="200025"/>
                </a:lnTo>
                <a:lnTo>
                  <a:pt x="685800" y="0"/>
                </a:lnTo>
                <a:lnTo>
                  <a:pt x="2152650" y="114300"/>
                </a:lnTo>
                <a:lnTo>
                  <a:pt x="2162175" y="5429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5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69785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16333/1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Aydın Park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5.250.000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4" y="1469993"/>
            <a:ext cx="3979044" cy="47554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2394857" y="4972594"/>
            <a:ext cx="2368732" cy="644435"/>
          </a:xfrm>
          <a:custGeom>
            <a:avLst/>
            <a:gdLst>
              <a:gd name="connsiteX0" fmla="*/ 0 w 2368732"/>
              <a:gd name="connsiteY0" fmla="*/ 522515 h 644435"/>
              <a:gd name="connsiteX1" fmla="*/ 1288869 w 2368732"/>
              <a:gd name="connsiteY1" fmla="*/ 496389 h 644435"/>
              <a:gd name="connsiteX2" fmla="*/ 2368732 w 2368732"/>
              <a:gd name="connsiteY2" fmla="*/ 644435 h 644435"/>
              <a:gd name="connsiteX3" fmla="*/ 2351314 w 2368732"/>
              <a:gd name="connsiteY3" fmla="*/ 209006 h 644435"/>
              <a:gd name="connsiteX4" fmla="*/ 1271452 w 2368732"/>
              <a:gd name="connsiteY4" fmla="*/ 0 h 644435"/>
              <a:gd name="connsiteX5" fmla="*/ 26126 w 2368732"/>
              <a:gd name="connsiteY5" fmla="*/ 113212 h 644435"/>
              <a:gd name="connsiteX6" fmla="*/ 17417 w 2368732"/>
              <a:gd name="connsiteY6" fmla="*/ 470263 h 644435"/>
              <a:gd name="connsiteX7" fmla="*/ 69669 w 2368732"/>
              <a:gd name="connsiteY7" fmla="*/ 539932 h 644435"/>
              <a:gd name="connsiteX8" fmla="*/ 148046 w 2368732"/>
              <a:gd name="connsiteY8" fmla="*/ 505097 h 644435"/>
              <a:gd name="connsiteX9" fmla="*/ 87086 w 2368732"/>
              <a:gd name="connsiteY9" fmla="*/ 522515 h 64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732" h="644435">
                <a:moveTo>
                  <a:pt x="0" y="522515"/>
                </a:moveTo>
                <a:lnTo>
                  <a:pt x="1288869" y="496389"/>
                </a:lnTo>
                <a:lnTo>
                  <a:pt x="2368732" y="644435"/>
                </a:lnTo>
                <a:lnTo>
                  <a:pt x="2351314" y="209006"/>
                </a:lnTo>
                <a:lnTo>
                  <a:pt x="1271452" y="0"/>
                </a:lnTo>
                <a:lnTo>
                  <a:pt x="26126" y="113212"/>
                </a:lnTo>
                <a:lnTo>
                  <a:pt x="17417" y="470263"/>
                </a:lnTo>
                <a:lnTo>
                  <a:pt x="69669" y="539932"/>
                </a:lnTo>
                <a:lnTo>
                  <a:pt x="148046" y="505097"/>
                </a:lnTo>
                <a:lnTo>
                  <a:pt x="87086" y="52251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382000" y="260985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0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3322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16297/1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5.000.000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48725" y="17145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3"/>
          <a:stretch/>
        </p:blipFill>
        <p:spPr>
          <a:xfrm>
            <a:off x="1247774" y="1469993"/>
            <a:ext cx="4231903" cy="4749136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505046" y="1981200"/>
            <a:ext cx="2133629" cy="1085850"/>
          </a:xfrm>
          <a:custGeom>
            <a:avLst/>
            <a:gdLst>
              <a:gd name="connsiteX0" fmla="*/ 2124104 w 2133629"/>
              <a:gd name="connsiteY0" fmla="*/ 1085850 h 1085850"/>
              <a:gd name="connsiteX1" fmla="*/ 2124104 w 2133629"/>
              <a:gd name="connsiteY1" fmla="*/ 1085850 h 1085850"/>
              <a:gd name="connsiteX2" fmla="*/ 2066954 w 2133629"/>
              <a:gd name="connsiteY2" fmla="*/ 1009650 h 1085850"/>
              <a:gd name="connsiteX3" fmla="*/ 2009804 w 2133629"/>
              <a:gd name="connsiteY3" fmla="*/ 962025 h 1085850"/>
              <a:gd name="connsiteX4" fmla="*/ 1333529 w 2133629"/>
              <a:gd name="connsiteY4" fmla="*/ 447675 h 1085850"/>
              <a:gd name="connsiteX5" fmla="*/ 9554 w 2133629"/>
              <a:gd name="connsiteY5" fmla="*/ 942975 h 1085850"/>
              <a:gd name="connsiteX6" fmla="*/ 29 w 2133629"/>
              <a:gd name="connsiteY6" fmla="*/ 752475 h 1085850"/>
              <a:gd name="connsiteX7" fmla="*/ 9554 w 2133629"/>
              <a:gd name="connsiteY7" fmla="*/ 590550 h 1085850"/>
              <a:gd name="connsiteX8" fmla="*/ 1314479 w 2133629"/>
              <a:gd name="connsiteY8" fmla="*/ 0 h 1085850"/>
              <a:gd name="connsiteX9" fmla="*/ 2133629 w 2133629"/>
              <a:gd name="connsiteY9" fmla="*/ 790575 h 1085850"/>
              <a:gd name="connsiteX10" fmla="*/ 2124104 w 2133629"/>
              <a:gd name="connsiteY10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3629" h="1085850">
                <a:moveTo>
                  <a:pt x="2124104" y="1085850"/>
                </a:moveTo>
                <a:lnTo>
                  <a:pt x="2124104" y="1085850"/>
                </a:lnTo>
                <a:cubicBezTo>
                  <a:pt x="2105054" y="1060450"/>
                  <a:pt x="2088489" y="1032980"/>
                  <a:pt x="2066954" y="1009650"/>
                </a:cubicBezTo>
                <a:cubicBezTo>
                  <a:pt x="2050134" y="991429"/>
                  <a:pt x="2009804" y="962025"/>
                  <a:pt x="2009804" y="962025"/>
                </a:cubicBezTo>
                <a:lnTo>
                  <a:pt x="1333529" y="447675"/>
                </a:lnTo>
                <a:lnTo>
                  <a:pt x="9554" y="942975"/>
                </a:lnTo>
                <a:cubicBezTo>
                  <a:pt x="-1027" y="784260"/>
                  <a:pt x="29" y="847831"/>
                  <a:pt x="29" y="752475"/>
                </a:cubicBezTo>
                <a:lnTo>
                  <a:pt x="9554" y="590550"/>
                </a:lnTo>
                <a:lnTo>
                  <a:pt x="1314479" y="0"/>
                </a:lnTo>
                <a:lnTo>
                  <a:pt x="2133629" y="790575"/>
                </a:lnTo>
                <a:lnTo>
                  <a:pt x="2124104" y="10858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9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46186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16297/1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(3+1)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4.800.000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48725" y="17145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500634" y="1469993"/>
            <a:ext cx="3979044" cy="4774853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273300" y="4457700"/>
            <a:ext cx="2673350" cy="946150"/>
          </a:xfrm>
          <a:custGeom>
            <a:avLst/>
            <a:gdLst>
              <a:gd name="connsiteX0" fmla="*/ 2673350 w 2673350"/>
              <a:gd name="connsiteY0" fmla="*/ 946150 h 946150"/>
              <a:gd name="connsiteX1" fmla="*/ 990600 w 2673350"/>
              <a:gd name="connsiteY1" fmla="*/ 717550 h 946150"/>
              <a:gd name="connsiteX2" fmla="*/ 0 w 2673350"/>
              <a:gd name="connsiteY2" fmla="*/ 781050 h 946150"/>
              <a:gd name="connsiteX3" fmla="*/ 25400 w 2673350"/>
              <a:gd name="connsiteY3" fmla="*/ 704850 h 946150"/>
              <a:gd name="connsiteX4" fmla="*/ 101600 w 2673350"/>
              <a:gd name="connsiteY4" fmla="*/ 260350 h 946150"/>
              <a:gd name="connsiteX5" fmla="*/ 1041400 w 2673350"/>
              <a:gd name="connsiteY5" fmla="*/ 0 h 946150"/>
              <a:gd name="connsiteX6" fmla="*/ 2667000 w 2673350"/>
              <a:gd name="connsiteY6" fmla="*/ 387350 h 946150"/>
              <a:gd name="connsiteX7" fmla="*/ 2673350 w 2673350"/>
              <a:gd name="connsiteY7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350" h="946150">
                <a:moveTo>
                  <a:pt x="2673350" y="946150"/>
                </a:moveTo>
                <a:lnTo>
                  <a:pt x="990600" y="717550"/>
                </a:lnTo>
                <a:lnTo>
                  <a:pt x="0" y="781050"/>
                </a:lnTo>
                <a:cubicBezTo>
                  <a:pt x="26972" y="713619"/>
                  <a:pt x="25400" y="740347"/>
                  <a:pt x="25400" y="704850"/>
                </a:cubicBezTo>
                <a:lnTo>
                  <a:pt x="101600" y="260350"/>
                </a:lnTo>
                <a:lnTo>
                  <a:pt x="1041400" y="0"/>
                </a:lnTo>
                <a:lnTo>
                  <a:pt x="2667000" y="387350"/>
                </a:lnTo>
                <a:cubicBezTo>
                  <a:pt x="2669117" y="573617"/>
                  <a:pt x="2671233" y="759883"/>
                  <a:pt x="2673350" y="9461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6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275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3.600.000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6650" y="49911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14667" r="6953" b="19000"/>
          <a:stretch/>
        </p:blipFill>
        <p:spPr>
          <a:xfrm>
            <a:off x="1098178" y="1469993"/>
            <a:ext cx="4381500" cy="4755442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2360023" y="1802674"/>
            <a:ext cx="1802674" cy="757646"/>
          </a:xfrm>
          <a:custGeom>
            <a:avLst/>
            <a:gdLst>
              <a:gd name="connsiteX0" fmla="*/ 0 w 1802674"/>
              <a:gd name="connsiteY0" fmla="*/ 714103 h 757646"/>
              <a:gd name="connsiteX1" fmla="*/ 574766 w 1802674"/>
              <a:gd name="connsiteY1" fmla="*/ 435429 h 757646"/>
              <a:gd name="connsiteX2" fmla="*/ 766354 w 1802674"/>
              <a:gd name="connsiteY2" fmla="*/ 531223 h 757646"/>
              <a:gd name="connsiteX3" fmla="*/ 1236617 w 1802674"/>
              <a:gd name="connsiteY3" fmla="*/ 348343 h 757646"/>
              <a:gd name="connsiteX4" fmla="*/ 1785257 w 1802674"/>
              <a:gd name="connsiteY4" fmla="*/ 757646 h 757646"/>
              <a:gd name="connsiteX5" fmla="*/ 1793966 w 1802674"/>
              <a:gd name="connsiteY5" fmla="*/ 679269 h 757646"/>
              <a:gd name="connsiteX6" fmla="*/ 1802674 w 1802674"/>
              <a:gd name="connsiteY6" fmla="*/ 383177 h 757646"/>
              <a:gd name="connsiteX7" fmla="*/ 1227908 w 1802674"/>
              <a:gd name="connsiteY7" fmla="*/ 0 h 757646"/>
              <a:gd name="connsiteX8" fmla="*/ 775063 w 1802674"/>
              <a:gd name="connsiteY8" fmla="*/ 200297 h 757646"/>
              <a:gd name="connsiteX9" fmla="*/ 618308 w 1802674"/>
              <a:gd name="connsiteY9" fmla="*/ 87086 h 757646"/>
              <a:gd name="connsiteX10" fmla="*/ 26126 w 1802674"/>
              <a:gd name="connsiteY10" fmla="*/ 383177 h 757646"/>
              <a:gd name="connsiteX11" fmla="*/ 0 w 1802674"/>
              <a:gd name="connsiteY11" fmla="*/ 714103 h 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2674" h="757646">
                <a:moveTo>
                  <a:pt x="0" y="714103"/>
                </a:moveTo>
                <a:lnTo>
                  <a:pt x="574766" y="435429"/>
                </a:lnTo>
                <a:lnTo>
                  <a:pt x="766354" y="531223"/>
                </a:lnTo>
                <a:lnTo>
                  <a:pt x="1236617" y="348343"/>
                </a:lnTo>
                <a:lnTo>
                  <a:pt x="1785257" y="757646"/>
                </a:lnTo>
                <a:lnTo>
                  <a:pt x="1793966" y="679269"/>
                </a:lnTo>
                <a:lnTo>
                  <a:pt x="1802674" y="383177"/>
                </a:lnTo>
                <a:lnTo>
                  <a:pt x="1227908" y="0"/>
                </a:lnTo>
                <a:lnTo>
                  <a:pt x="775063" y="200297"/>
                </a:lnTo>
                <a:lnTo>
                  <a:pt x="618308" y="87086"/>
                </a:lnTo>
                <a:lnTo>
                  <a:pt x="26126" y="383177"/>
                </a:lnTo>
                <a:lnTo>
                  <a:pt x="0" y="71410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82419"/>
              </p:ext>
            </p:extLst>
          </p:nvPr>
        </p:nvGraphicFramePr>
        <p:xfrm>
          <a:off x="1500634" y="507230"/>
          <a:ext cx="1024452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10">
                  <a:extLst>
                    <a:ext uri="{9D8B030D-6E8A-4147-A177-3AD203B41FA5}">
                      <a16:colId xmlns:a16="http://schemas.microsoft.com/office/drawing/2014/main" val="900816097"/>
                    </a:ext>
                  </a:extLst>
                </a:gridCol>
                <a:gridCol w="1016671">
                  <a:extLst>
                    <a:ext uri="{9D8B030D-6E8A-4147-A177-3AD203B41FA5}">
                      <a16:colId xmlns:a16="http://schemas.microsoft.com/office/drawing/2014/main" val="1585805910"/>
                    </a:ext>
                  </a:extLst>
                </a:gridCol>
                <a:gridCol w="855872">
                  <a:extLst>
                    <a:ext uri="{9D8B030D-6E8A-4147-A177-3AD203B41FA5}">
                      <a16:colId xmlns:a16="http://schemas.microsoft.com/office/drawing/2014/main" val="987776459"/>
                    </a:ext>
                  </a:extLst>
                </a:gridCol>
                <a:gridCol w="1224155">
                  <a:extLst>
                    <a:ext uri="{9D8B030D-6E8A-4147-A177-3AD203B41FA5}">
                      <a16:colId xmlns:a16="http://schemas.microsoft.com/office/drawing/2014/main" val="3968454827"/>
                    </a:ext>
                  </a:extLst>
                </a:gridCol>
                <a:gridCol w="544646">
                  <a:extLst>
                    <a:ext uri="{9D8B030D-6E8A-4147-A177-3AD203B41FA5}">
                      <a16:colId xmlns:a16="http://schemas.microsoft.com/office/drawing/2014/main" val="2297277697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2906244602"/>
                    </a:ext>
                  </a:extLst>
                </a:gridCol>
                <a:gridCol w="643200">
                  <a:extLst>
                    <a:ext uri="{9D8B030D-6E8A-4147-A177-3AD203B41FA5}">
                      <a16:colId xmlns:a16="http://schemas.microsoft.com/office/drawing/2014/main" val="49453365"/>
                    </a:ext>
                  </a:extLst>
                </a:gridCol>
                <a:gridCol w="746943">
                  <a:extLst>
                    <a:ext uri="{9D8B030D-6E8A-4147-A177-3AD203B41FA5}">
                      <a16:colId xmlns:a16="http://schemas.microsoft.com/office/drawing/2014/main" val="1937888426"/>
                    </a:ext>
                  </a:extLst>
                </a:gridCol>
                <a:gridCol w="1286400">
                  <a:extLst>
                    <a:ext uri="{9D8B030D-6E8A-4147-A177-3AD203B41FA5}">
                      <a16:colId xmlns:a16="http://schemas.microsoft.com/office/drawing/2014/main" val="2976959611"/>
                    </a:ext>
                  </a:extLst>
                </a:gridCol>
                <a:gridCol w="705445">
                  <a:extLst>
                    <a:ext uri="{9D8B030D-6E8A-4147-A177-3AD203B41FA5}">
                      <a16:colId xmlns:a16="http://schemas.microsoft.com/office/drawing/2014/main" val="2068588948"/>
                    </a:ext>
                  </a:extLst>
                </a:gridCol>
                <a:gridCol w="1104852">
                  <a:extLst>
                    <a:ext uri="{9D8B030D-6E8A-4147-A177-3AD203B41FA5}">
                      <a16:colId xmlns:a16="http://schemas.microsoft.com/office/drawing/2014/main" val="1059833938"/>
                    </a:ext>
                  </a:extLst>
                </a:gridCol>
                <a:gridCol w="1058169">
                  <a:extLst>
                    <a:ext uri="{9D8B030D-6E8A-4147-A177-3AD203B41FA5}">
                      <a16:colId xmlns:a16="http://schemas.microsoft.com/office/drawing/2014/main" val="20873151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Sıra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No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Mahalle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Ada </a:t>
                      </a:r>
                      <a:br>
                        <a:rPr lang="tr-TR" sz="1400" b="1" u="none" strike="noStrike" dirty="0">
                          <a:effectLst/>
                        </a:rPr>
                      </a:br>
                      <a:r>
                        <a:rPr lang="tr-TR" sz="1400" b="1" u="none" strike="noStrike" dirty="0">
                          <a:effectLst/>
                        </a:rPr>
                        <a:t>Parsel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Bina Adı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Blok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Kat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Daire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No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Cephe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Taşınmaz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 Cinsi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Alan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(m2)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Muhammen 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Bedel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Geçici</a:t>
                      </a:r>
                      <a:br>
                        <a:rPr lang="tr-TR" sz="1400" b="1" u="none" strike="noStrike">
                          <a:effectLst/>
                        </a:rPr>
                      </a:br>
                      <a:r>
                        <a:rPr lang="tr-TR" sz="1400" b="1" u="none" strike="noStrike">
                          <a:effectLst/>
                        </a:rPr>
                        <a:t>Teminat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201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16138/1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Nest Adal 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Mesken (2+1)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3.450.000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110.000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8" y="1469993"/>
            <a:ext cx="6253732" cy="4755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6650" y="4991100"/>
            <a:ext cx="95250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16699"/>
          <a:stretch/>
        </p:blipFill>
        <p:spPr>
          <a:xfrm>
            <a:off x="1140822" y="1469993"/>
            <a:ext cx="4338855" cy="475544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rot="252283">
            <a:off x="2874533" y="3893521"/>
            <a:ext cx="1458152" cy="486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3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602</Words>
  <Application>Microsoft Office PowerPoint</Application>
  <PresentationFormat>Geniş ekran</PresentationFormat>
  <Paragraphs>504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AB. BULUT</dc:creator>
  <cp:lastModifiedBy>Saban ST. TUFEK</cp:lastModifiedBy>
  <cp:revision>162</cp:revision>
  <dcterms:created xsi:type="dcterms:W3CDTF">2024-08-15T12:41:27Z</dcterms:created>
  <dcterms:modified xsi:type="dcterms:W3CDTF">2025-10-28T09:11:21Z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