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405" r:id="rId2"/>
    <p:sldId id="406" r:id="rId3"/>
    <p:sldId id="407" r:id="rId4"/>
    <p:sldId id="408" r:id="rId5"/>
    <p:sldId id="409" r:id="rId6"/>
    <p:sldId id="410" r:id="rId7"/>
    <p:sldId id="411" r:id="rId8"/>
    <p:sldId id="412" r:id="rId9"/>
    <p:sldId id="413" r:id="rId10"/>
    <p:sldId id="414" r:id="rId11"/>
    <p:sldId id="415" r:id="rId12"/>
    <p:sldId id="416" r:id="rId13"/>
    <p:sldId id="417" r:id="rId14"/>
    <p:sldId id="418" r:id="rId15"/>
    <p:sldId id="419" r:id="rId16"/>
    <p:sldId id="420" r:id="rId17"/>
    <p:sldId id="421" r:id="rId18"/>
    <p:sldId id="422" r:id="rId19"/>
    <p:sldId id="423" r:id="rId20"/>
    <p:sldId id="424" r:id="rId21"/>
    <p:sldId id="425" r:id="rId22"/>
    <p:sldId id="426" r:id="rId23"/>
    <p:sldId id="427" r:id="rId24"/>
    <p:sldId id="428" r:id="rId25"/>
    <p:sldId id="429" r:id="rId26"/>
    <p:sldId id="430" r:id="rId27"/>
    <p:sldId id="431" r:id="rId28"/>
    <p:sldId id="432" r:id="rId2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1642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C2CDF-25FF-414B-B178-07B4C9D38E13}" type="datetimeFigureOut">
              <a:rPr lang="tr-TR" smtClean="0"/>
              <a:t>22.05.2026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5282B-68EB-4D33-AFF6-652178FD7B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5489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22.05.2026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418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22.05.2026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75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22.05.2026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940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22.05.2026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2407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22.05.2026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334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22.05.2026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113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22.05.2026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099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22.05.2026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829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22.05.2026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6887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22.05.2026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2995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22.05.2026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1155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51D35-5C10-4619-A9A2-A007939EA565}" type="datetimeFigureOut">
              <a:rPr lang="tr-TR" smtClean="0"/>
              <a:t>22.05.2026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483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380314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Eğribucak</a:t>
                      </a: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Güldüoğlu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18/4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5104 /2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4. 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Villa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230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14.000.000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420.000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7857D476-8AF8-CC24-E50F-3971E3A06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11073" r="9318" b="17863"/>
          <a:stretch>
            <a:fillRect/>
          </a:stretch>
        </p:blipFill>
        <p:spPr>
          <a:xfrm>
            <a:off x="1492832" y="1303079"/>
            <a:ext cx="4450768" cy="515912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FD3C11B-C8A3-EA92-3E3D-8805353D0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80" y="1303078"/>
            <a:ext cx="5732673" cy="5159127"/>
          </a:xfrm>
          <a:prstGeom prst="rect">
            <a:avLst/>
          </a:prstGeom>
        </p:spPr>
      </p:pic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7A6DAB8-5293-0DAB-A864-71A970E0CEA3}"/>
              </a:ext>
            </a:extLst>
          </p:cNvPr>
          <p:cNvSpPr/>
          <p:nvPr/>
        </p:nvSpPr>
        <p:spPr>
          <a:xfrm rot="19663340">
            <a:off x="8428338" y="2923313"/>
            <a:ext cx="457187" cy="107804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Ok: Aşağı 1">
            <a:extLst>
              <a:ext uri="{FF2B5EF4-FFF2-40B4-BE49-F238E27FC236}">
                <a16:creationId xmlns:a16="http://schemas.microsoft.com/office/drawing/2014/main" id="{0813F800-35C3-5598-29C4-61A1EB131927}"/>
              </a:ext>
            </a:extLst>
          </p:cNvPr>
          <p:cNvSpPr/>
          <p:nvPr/>
        </p:nvSpPr>
        <p:spPr>
          <a:xfrm>
            <a:off x="8426022" y="2603890"/>
            <a:ext cx="230909" cy="4248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1760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490176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Çatalçam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Maidan 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16650/1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5.250.000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461051D7-8217-F452-F399-A6CC4B8C1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29" y="1300747"/>
            <a:ext cx="5862041" cy="517753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58CAB70-BE22-7D54-6A2B-A4AC5BD630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7"/>
          <a:stretch>
            <a:fillRect/>
          </a:stretch>
        </p:blipFill>
        <p:spPr>
          <a:xfrm>
            <a:off x="1559476" y="1300746"/>
            <a:ext cx="4330338" cy="517753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F29B8B4-BA71-0C15-713B-0A511A66FF80}"/>
              </a:ext>
            </a:extLst>
          </p:cNvPr>
          <p:cNvSpPr/>
          <p:nvPr/>
        </p:nvSpPr>
        <p:spPr>
          <a:xfrm>
            <a:off x="8139953" y="4016187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erbest Form: Şekil 10">
            <a:extLst>
              <a:ext uri="{FF2B5EF4-FFF2-40B4-BE49-F238E27FC236}">
                <a16:creationId xmlns:a16="http://schemas.microsoft.com/office/drawing/2014/main" id="{21FE8C3F-62FD-0CE2-A1D8-588DA0F852FF}"/>
              </a:ext>
            </a:extLst>
          </p:cNvPr>
          <p:cNvSpPr/>
          <p:nvPr/>
        </p:nvSpPr>
        <p:spPr>
          <a:xfrm>
            <a:off x="2995613" y="2414588"/>
            <a:ext cx="1919287" cy="1038225"/>
          </a:xfrm>
          <a:custGeom>
            <a:avLst/>
            <a:gdLst>
              <a:gd name="csX0" fmla="*/ 0 w 1919287"/>
              <a:gd name="csY0" fmla="*/ 752475 h 1038225"/>
              <a:gd name="csX1" fmla="*/ 1228725 w 1919287"/>
              <a:gd name="csY1" fmla="*/ 300037 h 1038225"/>
              <a:gd name="csX2" fmla="*/ 1919287 w 1919287"/>
              <a:gd name="csY2" fmla="*/ 1038225 h 1038225"/>
              <a:gd name="csX3" fmla="*/ 1919287 w 1919287"/>
              <a:gd name="csY3" fmla="*/ 790575 h 1038225"/>
              <a:gd name="csX4" fmla="*/ 1228725 w 1919287"/>
              <a:gd name="csY4" fmla="*/ 0 h 1038225"/>
              <a:gd name="csX5" fmla="*/ 19050 w 1919287"/>
              <a:gd name="csY5" fmla="*/ 476250 h 1038225"/>
              <a:gd name="csX6" fmla="*/ 0 w 1919287"/>
              <a:gd name="csY6" fmla="*/ 752475 h 10382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919287" h="1038225">
                <a:moveTo>
                  <a:pt x="0" y="752475"/>
                </a:moveTo>
                <a:lnTo>
                  <a:pt x="1228725" y="300037"/>
                </a:lnTo>
                <a:lnTo>
                  <a:pt x="1919287" y="1038225"/>
                </a:lnTo>
                <a:lnTo>
                  <a:pt x="1919287" y="790575"/>
                </a:lnTo>
                <a:lnTo>
                  <a:pt x="1228725" y="0"/>
                </a:lnTo>
                <a:lnTo>
                  <a:pt x="19050" y="476250"/>
                </a:lnTo>
                <a:lnTo>
                  <a:pt x="0" y="752475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5124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341967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Çatalçam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Maidan 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16650/1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5.250.000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36A046F5-5E65-0C9B-56C6-0BF38DC6A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29" y="1300747"/>
            <a:ext cx="5862041" cy="517753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C39C983-35A0-2492-D02F-57EE05858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b="11000"/>
          <a:stretch>
            <a:fillRect/>
          </a:stretch>
        </p:blipFill>
        <p:spPr>
          <a:xfrm>
            <a:off x="1627303" y="1300745"/>
            <a:ext cx="4199756" cy="5177538"/>
          </a:xfrm>
          <a:prstGeom prst="rect">
            <a:avLst/>
          </a:prstGeom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1D3867F8-B743-F8CD-0487-A696DC6789A5}"/>
              </a:ext>
            </a:extLst>
          </p:cNvPr>
          <p:cNvSpPr/>
          <p:nvPr/>
        </p:nvSpPr>
        <p:spPr>
          <a:xfrm>
            <a:off x="2644588" y="3083859"/>
            <a:ext cx="2124636" cy="806823"/>
          </a:xfrm>
          <a:custGeom>
            <a:avLst/>
            <a:gdLst>
              <a:gd name="csX0" fmla="*/ 2124636 w 2124636"/>
              <a:gd name="csY0" fmla="*/ 806823 h 806823"/>
              <a:gd name="csX1" fmla="*/ 1093694 w 2124636"/>
              <a:gd name="csY1" fmla="*/ 412376 h 806823"/>
              <a:gd name="csX2" fmla="*/ 8965 w 2124636"/>
              <a:gd name="csY2" fmla="*/ 770965 h 806823"/>
              <a:gd name="csX3" fmla="*/ 0 w 2124636"/>
              <a:gd name="csY3" fmla="*/ 448235 h 806823"/>
              <a:gd name="csX4" fmla="*/ 1084730 w 2124636"/>
              <a:gd name="csY4" fmla="*/ 0 h 806823"/>
              <a:gd name="csX5" fmla="*/ 2115671 w 2124636"/>
              <a:gd name="csY5" fmla="*/ 448235 h 806823"/>
              <a:gd name="csX6" fmla="*/ 2124636 w 2124636"/>
              <a:gd name="csY6" fmla="*/ 806823 h 8068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124636" h="806823">
                <a:moveTo>
                  <a:pt x="2124636" y="806823"/>
                </a:moveTo>
                <a:lnTo>
                  <a:pt x="1093694" y="412376"/>
                </a:lnTo>
                <a:lnTo>
                  <a:pt x="8965" y="770965"/>
                </a:lnTo>
                <a:lnTo>
                  <a:pt x="0" y="448235"/>
                </a:lnTo>
                <a:lnTo>
                  <a:pt x="1084730" y="0"/>
                </a:lnTo>
                <a:lnTo>
                  <a:pt x="2115671" y="448235"/>
                </a:lnTo>
                <a:lnTo>
                  <a:pt x="2124636" y="806823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F01A64-534E-F790-1A1F-4A40577DC6CA}"/>
              </a:ext>
            </a:extLst>
          </p:cNvPr>
          <p:cNvSpPr/>
          <p:nvPr/>
        </p:nvSpPr>
        <p:spPr>
          <a:xfrm>
            <a:off x="8139953" y="4016187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2105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92832" y="379715"/>
          <a:ext cx="10244521" cy="857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Çatalçam Sok.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Maidan 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16650/1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5.250.000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DF6C188B-A637-91A0-3EB5-E6C39FD0F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7"/>
          <a:stretch>
            <a:fillRect/>
          </a:stretch>
        </p:blipFill>
        <p:spPr>
          <a:xfrm>
            <a:off x="1559476" y="1300746"/>
            <a:ext cx="4330338" cy="5177537"/>
          </a:xfrm>
          <a:prstGeom prst="rect">
            <a:avLst/>
          </a:prstGeom>
        </p:spPr>
      </p:pic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254EB8C1-A15B-8B77-5E30-88D88635EEC9}"/>
              </a:ext>
            </a:extLst>
          </p:cNvPr>
          <p:cNvSpPr/>
          <p:nvPr/>
        </p:nvSpPr>
        <p:spPr>
          <a:xfrm>
            <a:off x="2926080" y="3048000"/>
            <a:ext cx="2080260" cy="937260"/>
          </a:xfrm>
          <a:custGeom>
            <a:avLst/>
            <a:gdLst>
              <a:gd name="csX0" fmla="*/ 2042160 w 2080260"/>
              <a:gd name="csY0" fmla="*/ 937260 h 937260"/>
              <a:gd name="csX1" fmla="*/ 1333500 w 2080260"/>
              <a:gd name="csY1" fmla="*/ 396240 h 937260"/>
              <a:gd name="csX2" fmla="*/ 0 w 2080260"/>
              <a:gd name="csY2" fmla="*/ 777240 h 937260"/>
              <a:gd name="csX3" fmla="*/ 0 w 2080260"/>
              <a:gd name="csY3" fmla="*/ 708660 h 937260"/>
              <a:gd name="csX4" fmla="*/ 30480 w 2080260"/>
              <a:gd name="csY4" fmla="*/ 419100 h 937260"/>
              <a:gd name="csX5" fmla="*/ 1310640 w 2080260"/>
              <a:gd name="csY5" fmla="*/ 0 h 937260"/>
              <a:gd name="csX6" fmla="*/ 2080260 w 2080260"/>
              <a:gd name="csY6" fmla="*/ 701040 h 937260"/>
              <a:gd name="csX7" fmla="*/ 2042160 w 2080260"/>
              <a:gd name="csY7" fmla="*/ 937260 h 9372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080260" h="937260">
                <a:moveTo>
                  <a:pt x="2042160" y="937260"/>
                </a:moveTo>
                <a:lnTo>
                  <a:pt x="1333500" y="396240"/>
                </a:lnTo>
                <a:lnTo>
                  <a:pt x="0" y="777240"/>
                </a:lnTo>
                <a:lnTo>
                  <a:pt x="0" y="708660"/>
                </a:lnTo>
                <a:lnTo>
                  <a:pt x="30480" y="419100"/>
                </a:lnTo>
                <a:lnTo>
                  <a:pt x="1310640" y="0"/>
                </a:lnTo>
                <a:lnTo>
                  <a:pt x="2080260" y="701040"/>
                </a:lnTo>
                <a:lnTo>
                  <a:pt x="2042160" y="93726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4C17124-AD8A-B004-CBEC-04BDE89AA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29" y="1300747"/>
            <a:ext cx="5862041" cy="517753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3C552E0-8125-5BB1-3442-F283A096D137}"/>
              </a:ext>
            </a:extLst>
          </p:cNvPr>
          <p:cNvSpPr/>
          <p:nvPr/>
        </p:nvSpPr>
        <p:spPr>
          <a:xfrm>
            <a:off x="8139953" y="4016187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6596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015926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Çatalçam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Maidan 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16650/1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5.000.000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FEB1B0AE-C126-26AB-2E12-366F9B5F4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29" y="1300747"/>
            <a:ext cx="5862041" cy="517753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A6D789A-C4AB-0D37-B1B3-F7F1697B5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" b="11712"/>
          <a:stretch>
            <a:fillRect/>
          </a:stretch>
        </p:blipFill>
        <p:spPr>
          <a:xfrm>
            <a:off x="1492832" y="1300747"/>
            <a:ext cx="4334227" cy="5214240"/>
          </a:xfrm>
          <a:prstGeom prst="rect">
            <a:avLst/>
          </a:prstGeom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A60E51B3-4E55-9AF1-C607-10C12E4C15AF}"/>
              </a:ext>
            </a:extLst>
          </p:cNvPr>
          <p:cNvSpPr/>
          <p:nvPr/>
        </p:nvSpPr>
        <p:spPr>
          <a:xfrm>
            <a:off x="2241176" y="4903694"/>
            <a:ext cx="2447365" cy="654424"/>
          </a:xfrm>
          <a:custGeom>
            <a:avLst/>
            <a:gdLst>
              <a:gd name="csX0" fmla="*/ 2420471 w 2447365"/>
              <a:gd name="csY0" fmla="*/ 654424 h 654424"/>
              <a:gd name="csX1" fmla="*/ 896471 w 2447365"/>
              <a:gd name="csY1" fmla="*/ 573741 h 654424"/>
              <a:gd name="csX2" fmla="*/ 0 w 2447365"/>
              <a:gd name="csY2" fmla="*/ 627530 h 654424"/>
              <a:gd name="csX3" fmla="*/ 0 w 2447365"/>
              <a:gd name="csY3" fmla="*/ 502024 h 654424"/>
              <a:gd name="csX4" fmla="*/ 35859 w 2447365"/>
              <a:gd name="csY4" fmla="*/ 161365 h 654424"/>
              <a:gd name="csX5" fmla="*/ 1030942 w 2447365"/>
              <a:gd name="csY5" fmla="*/ 0 h 654424"/>
              <a:gd name="csX6" fmla="*/ 2447365 w 2447365"/>
              <a:gd name="csY6" fmla="*/ 206188 h 654424"/>
              <a:gd name="csX7" fmla="*/ 2420471 w 2447365"/>
              <a:gd name="csY7" fmla="*/ 654424 h 6544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447365" h="654424">
                <a:moveTo>
                  <a:pt x="2420471" y="654424"/>
                </a:moveTo>
                <a:lnTo>
                  <a:pt x="896471" y="573741"/>
                </a:lnTo>
                <a:lnTo>
                  <a:pt x="0" y="627530"/>
                </a:lnTo>
                <a:lnTo>
                  <a:pt x="0" y="502024"/>
                </a:lnTo>
                <a:lnTo>
                  <a:pt x="35859" y="161365"/>
                </a:lnTo>
                <a:lnTo>
                  <a:pt x="1030942" y="0"/>
                </a:lnTo>
                <a:lnTo>
                  <a:pt x="2447365" y="206188"/>
                </a:lnTo>
                <a:lnTo>
                  <a:pt x="2420471" y="654424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093836-5311-E6C5-40ED-98D9986D5974}"/>
              </a:ext>
            </a:extLst>
          </p:cNvPr>
          <p:cNvSpPr/>
          <p:nvPr/>
        </p:nvSpPr>
        <p:spPr>
          <a:xfrm>
            <a:off x="8139953" y="4016187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1520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705310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Çatalçam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Maidan 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16650/1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5.000.000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0DAB2016-06EE-1715-9E47-7BC395381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29" y="1300747"/>
            <a:ext cx="5862041" cy="517753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D81E6877-9A4A-9AAB-38B0-61124D0B6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t="5027" r="3303" b="11765"/>
          <a:stretch>
            <a:fillRect/>
          </a:stretch>
        </p:blipFill>
        <p:spPr>
          <a:xfrm>
            <a:off x="1672127" y="1303332"/>
            <a:ext cx="3966673" cy="5174952"/>
          </a:xfrm>
          <a:prstGeom prst="rect">
            <a:avLst/>
          </a:prstGeom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63C9243F-77E4-311E-DE78-3444C58790F4}"/>
              </a:ext>
            </a:extLst>
          </p:cNvPr>
          <p:cNvSpPr/>
          <p:nvPr/>
        </p:nvSpPr>
        <p:spPr>
          <a:xfrm>
            <a:off x="2420471" y="4625788"/>
            <a:ext cx="2268070" cy="618565"/>
          </a:xfrm>
          <a:custGeom>
            <a:avLst/>
            <a:gdLst>
              <a:gd name="csX0" fmla="*/ 2268070 w 2268070"/>
              <a:gd name="csY0" fmla="*/ 618565 h 618565"/>
              <a:gd name="csX1" fmla="*/ 2268070 w 2268070"/>
              <a:gd name="csY1" fmla="*/ 618565 h 618565"/>
              <a:gd name="csX2" fmla="*/ 2187388 w 2268070"/>
              <a:gd name="csY2" fmla="*/ 618565 h 618565"/>
              <a:gd name="csX3" fmla="*/ 726141 w 2268070"/>
              <a:gd name="csY3" fmla="*/ 493059 h 618565"/>
              <a:gd name="csX4" fmla="*/ 0 w 2268070"/>
              <a:gd name="csY4" fmla="*/ 600636 h 618565"/>
              <a:gd name="csX5" fmla="*/ 8964 w 2268070"/>
              <a:gd name="csY5" fmla="*/ 493059 h 618565"/>
              <a:gd name="csX6" fmla="*/ 26894 w 2268070"/>
              <a:gd name="csY6" fmla="*/ 161365 h 618565"/>
              <a:gd name="csX7" fmla="*/ 770964 w 2268070"/>
              <a:gd name="csY7" fmla="*/ 0 h 618565"/>
              <a:gd name="csX8" fmla="*/ 2241176 w 2268070"/>
              <a:gd name="csY8" fmla="*/ 170330 h 618565"/>
              <a:gd name="csX9" fmla="*/ 2268070 w 2268070"/>
              <a:gd name="csY9" fmla="*/ 618565 h 6185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2268070" h="618565">
                <a:moveTo>
                  <a:pt x="2268070" y="618565"/>
                </a:moveTo>
                <a:lnTo>
                  <a:pt x="2268070" y="618565"/>
                </a:lnTo>
                <a:lnTo>
                  <a:pt x="2187388" y="618565"/>
                </a:lnTo>
                <a:lnTo>
                  <a:pt x="726141" y="493059"/>
                </a:lnTo>
                <a:lnTo>
                  <a:pt x="0" y="600636"/>
                </a:lnTo>
                <a:lnTo>
                  <a:pt x="8964" y="493059"/>
                </a:lnTo>
                <a:lnTo>
                  <a:pt x="26894" y="161365"/>
                </a:lnTo>
                <a:lnTo>
                  <a:pt x="770964" y="0"/>
                </a:lnTo>
                <a:lnTo>
                  <a:pt x="2241176" y="170330"/>
                </a:lnTo>
                <a:lnTo>
                  <a:pt x="2268070" y="618565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ABD692-163F-C6E6-5845-AF4CFCFFE221}"/>
              </a:ext>
            </a:extLst>
          </p:cNvPr>
          <p:cNvSpPr/>
          <p:nvPr/>
        </p:nvSpPr>
        <p:spPr>
          <a:xfrm>
            <a:off x="8139953" y="4016187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2470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Doğuş </a:t>
                      </a:r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cad.</a:t>
                      </a: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Vefa Apt.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16650/1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4.500.000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CCA69D23-6C20-47E4-5C09-A893475C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t="3689" r="2661" b="8935"/>
          <a:stretch>
            <a:fillRect/>
          </a:stretch>
        </p:blipFill>
        <p:spPr>
          <a:xfrm>
            <a:off x="1600408" y="1312673"/>
            <a:ext cx="4262509" cy="516561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68B8476-DA1B-2255-5895-615CF4EA3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29" y="1300747"/>
            <a:ext cx="5862041" cy="517753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2FFDF35-E43F-B3F2-A8C6-8F378FCCF6FB}"/>
              </a:ext>
            </a:extLst>
          </p:cNvPr>
          <p:cNvSpPr/>
          <p:nvPr/>
        </p:nvSpPr>
        <p:spPr>
          <a:xfrm>
            <a:off x="7987553" y="3307975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0A7E2207-88D9-79EE-9F62-B13866AFD2E8}"/>
              </a:ext>
            </a:extLst>
          </p:cNvPr>
          <p:cNvSpPr/>
          <p:nvPr/>
        </p:nvSpPr>
        <p:spPr>
          <a:xfrm>
            <a:off x="2590799" y="2196353"/>
            <a:ext cx="2105851" cy="968188"/>
          </a:xfrm>
          <a:custGeom>
            <a:avLst/>
            <a:gdLst>
              <a:gd name="csX0" fmla="*/ 80682 w 2034988"/>
              <a:gd name="csY0" fmla="*/ 815788 h 968188"/>
              <a:gd name="csX1" fmla="*/ 986118 w 2034988"/>
              <a:gd name="csY1" fmla="*/ 385482 h 968188"/>
              <a:gd name="csX2" fmla="*/ 1066800 w 2034988"/>
              <a:gd name="csY2" fmla="*/ 412376 h 968188"/>
              <a:gd name="csX3" fmla="*/ 2026024 w 2034988"/>
              <a:gd name="csY3" fmla="*/ 968188 h 968188"/>
              <a:gd name="csX4" fmla="*/ 2017059 w 2034988"/>
              <a:gd name="csY4" fmla="*/ 860612 h 968188"/>
              <a:gd name="csX5" fmla="*/ 2034988 w 2034988"/>
              <a:gd name="csY5" fmla="*/ 645459 h 968188"/>
              <a:gd name="csX6" fmla="*/ 1021976 w 2034988"/>
              <a:gd name="csY6" fmla="*/ 0 h 968188"/>
              <a:gd name="csX7" fmla="*/ 0 w 2034988"/>
              <a:gd name="csY7" fmla="*/ 609600 h 968188"/>
              <a:gd name="csX8" fmla="*/ 0 w 2034988"/>
              <a:gd name="csY8" fmla="*/ 842682 h 968188"/>
              <a:gd name="csX9" fmla="*/ 80682 w 2034988"/>
              <a:gd name="csY9" fmla="*/ 815788 h 9681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2034988" h="968188">
                <a:moveTo>
                  <a:pt x="80682" y="815788"/>
                </a:moveTo>
                <a:lnTo>
                  <a:pt x="986118" y="385482"/>
                </a:lnTo>
                <a:lnTo>
                  <a:pt x="1066800" y="412376"/>
                </a:lnTo>
                <a:lnTo>
                  <a:pt x="2026024" y="968188"/>
                </a:lnTo>
                <a:cubicBezTo>
                  <a:pt x="2016788" y="866600"/>
                  <a:pt x="2017059" y="902582"/>
                  <a:pt x="2017059" y="860612"/>
                </a:cubicBezTo>
                <a:lnTo>
                  <a:pt x="2034988" y="645459"/>
                </a:lnTo>
                <a:lnTo>
                  <a:pt x="1021976" y="0"/>
                </a:lnTo>
                <a:lnTo>
                  <a:pt x="0" y="609600"/>
                </a:lnTo>
                <a:lnTo>
                  <a:pt x="0" y="842682"/>
                </a:lnTo>
                <a:lnTo>
                  <a:pt x="80682" y="815788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9107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Doğuş cad.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Vefa Apt.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16650/1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9 (Son)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4.400.000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A4073F81-A57F-86E0-DF8E-E3724E85C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29" y="1300747"/>
            <a:ext cx="5862041" cy="51775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9A52D1E-11C2-9B83-5184-80362290BF58}"/>
              </a:ext>
            </a:extLst>
          </p:cNvPr>
          <p:cNvSpPr/>
          <p:nvPr/>
        </p:nvSpPr>
        <p:spPr>
          <a:xfrm>
            <a:off x="7987553" y="3307975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9AE0863-38E0-36B0-9249-7EB5137AE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t="3689" r="2661" b="8935"/>
          <a:stretch>
            <a:fillRect/>
          </a:stretch>
        </p:blipFill>
        <p:spPr>
          <a:xfrm>
            <a:off x="1600409" y="1312673"/>
            <a:ext cx="4119074" cy="5165612"/>
          </a:xfrm>
          <a:prstGeom prst="rect">
            <a:avLst/>
          </a:prstGeom>
        </p:spPr>
      </p:pic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4A975FEC-260C-B04B-8AC7-492D57FDF299}"/>
              </a:ext>
            </a:extLst>
          </p:cNvPr>
          <p:cNvSpPr/>
          <p:nvPr/>
        </p:nvSpPr>
        <p:spPr>
          <a:xfrm>
            <a:off x="2617694" y="1577788"/>
            <a:ext cx="1963271" cy="995083"/>
          </a:xfrm>
          <a:custGeom>
            <a:avLst/>
            <a:gdLst>
              <a:gd name="csX0" fmla="*/ 1954306 w 1963271"/>
              <a:gd name="csY0" fmla="*/ 995083 h 995083"/>
              <a:gd name="csX1" fmla="*/ 1004047 w 1963271"/>
              <a:gd name="csY1" fmla="*/ 313765 h 995083"/>
              <a:gd name="csX2" fmla="*/ 0 w 1963271"/>
              <a:gd name="csY2" fmla="*/ 923365 h 995083"/>
              <a:gd name="csX3" fmla="*/ 26894 w 1963271"/>
              <a:gd name="csY3" fmla="*/ 609600 h 995083"/>
              <a:gd name="csX4" fmla="*/ 986118 w 1963271"/>
              <a:gd name="csY4" fmla="*/ 0 h 995083"/>
              <a:gd name="csX5" fmla="*/ 1963271 w 1963271"/>
              <a:gd name="csY5" fmla="*/ 708212 h 995083"/>
              <a:gd name="csX6" fmla="*/ 1954306 w 1963271"/>
              <a:gd name="csY6" fmla="*/ 995083 h 99508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963271" h="995083">
                <a:moveTo>
                  <a:pt x="1954306" y="995083"/>
                </a:moveTo>
                <a:lnTo>
                  <a:pt x="1004047" y="313765"/>
                </a:lnTo>
                <a:lnTo>
                  <a:pt x="0" y="923365"/>
                </a:lnTo>
                <a:lnTo>
                  <a:pt x="26894" y="609600"/>
                </a:lnTo>
                <a:lnTo>
                  <a:pt x="986118" y="0"/>
                </a:lnTo>
                <a:lnTo>
                  <a:pt x="1963271" y="708212"/>
                </a:lnTo>
                <a:lnTo>
                  <a:pt x="1954306" y="995083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1619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Doğuş cad.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Vefa Apt.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16650/1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4.200.000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B744F062-6778-8D32-71F0-1764174CC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29" y="1300747"/>
            <a:ext cx="5862041" cy="51775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AB2D1E7-EA4F-8ADF-0EF2-0C7F34E31D47}"/>
              </a:ext>
            </a:extLst>
          </p:cNvPr>
          <p:cNvSpPr/>
          <p:nvPr/>
        </p:nvSpPr>
        <p:spPr>
          <a:xfrm>
            <a:off x="7987553" y="3307975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3C08AB6-84D2-9CF7-7EF4-DAA695374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5"/>
          <a:stretch>
            <a:fillRect/>
          </a:stretch>
        </p:blipFill>
        <p:spPr>
          <a:xfrm>
            <a:off x="1492832" y="1300747"/>
            <a:ext cx="4443697" cy="5177537"/>
          </a:xfrm>
          <a:prstGeom prst="rect">
            <a:avLst/>
          </a:prstGeom>
        </p:spPr>
      </p:pic>
      <p:sp>
        <p:nvSpPr>
          <p:cNvPr id="9" name="Serbest Form: Şekil 8">
            <a:extLst>
              <a:ext uri="{FF2B5EF4-FFF2-40B4-BE49-F238E27FC236}">
                <a16:creationId xmlns:a16="http://schemas.microsoft.com/office/drawing/2014/main" id="{278DA535-7C35-7C2E-09D9-8672EC1F0FEF}"/>
              </a:ext>
            </a:extLst>
          </p:cNvPr>
          <p:cNvSpPr/>
          <p:nvPr/>
        </p:nvSpPr>
        <p:spPr>
          <a:xfrm>
            <a:off x="2501153" y="4536141"/>
            <a:ext cx="2330823" cy="726141"/>
          </a:xfrm>
          <a:custGeom>
            <a:avLst/>
            <a:gdLst>
              <a:gd name="csX0" fmla="*/ 2286000 w 2330823"/>
              <a:gd name="csY0" fmla="*/ 726141 h 726141"/>
              <a:gd name="csX1" fmla="*/ 2286000 w 2330823"/>
              <a:gd name="csY1" fmla="*/ 726141 h 726141"/>
              <a:gd name="csX2" fmla="*/ 2115671 w 2330823"/>
              <a:gd name="csY2" fmla="*/ 726141 h 726141"/>
              <a:gd name="csX3" fmla="*/ 681318 w 2330823"/>
              <a:gd name="csY3" fmla="*/ 636494 h 726141"/>
              <a:gd name="csX4" fmla="*/ 0 w 2330823"/>
              <a:gd name="csY4" fmla="*/ 663388 h 726141"/>
              <a:gd name="csX5" fmla="*/ 35859 w 2330823"/>
              <a:gd name="csY5" fmla="*/ 251012 h 726141"/>
              <a:gd name="csX6" fmla="*/ 833718 w 2330823"/>
              <a:gd name="csY6" fmla="*/ 0 h 726141"/>
              <a:gd name="csX7" fmla="*/ 2330823 w 2330823"/>
              <a:gd name="csY7" fmla="*/ 268941 h 726141"/>
              <a:gd name="csX8" fmla="*/ 2286000 w 2330823"/>
              <a:gd name="csY8" fmla="*/ 726141 h 7261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330823" h="726141">
                <a:moveTo>
                  <a:pt x="2286000" y="726141"/>
                </a:moveTo>
                <a:lnTo>
                  <a:pt x="2286000" y="726141"/>
                </a:lnTo>
                <a:lnTo>
                  <a:pt x="2115671" y="726141"/>
                </a:lnTo>
                <a:lnTo>
                  <a:pt x="681318" y="636494"/>
                </a:lnTo>
                <a:lnTo>
                  <a:pt x="0" y="663388"/>
                </a:lnTo>
                <a:lnTo>
                  <a:pt x="35859" y="251012"/>
                </a:lnTo>
                <a:lnTo>
                  <a:pt x="833718" y="0"/>
                </a:lnTo>
                <a:lnTo>
                  <a:pt x="2330823" y="268941"/>
                </a:lnTo>
                <a:lnTo>
                  <a:pt x="2286000" y="72614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4108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406061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Çatalçam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Eylül Apt.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16138/1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4.500.000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32418D69-895A-2E84-826F-48093C35D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81" y="1318165"/>
            <a:ext cx="6017871" cy="516012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D4ADAC4-2692-F7C7-CA8D-D48AA4029AB3}"/>
              </a:ext>
            </a:extLst>
          </p:cNvPr>
          <p:cNvSpPr/>
          <p:nvPr/>
        </p:nvSpPr>
        <p:spPr>
          <a:xfrm>
            <a:off x="8047098" y="3630705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E263967-5EF9-2B70-BC1B-EEB7F8C8D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r="1180" b="11503"/>
          <a:stretch>
            <a:fillRect/>
          </a:stretch>
        </p:blipFill>
        <p:spPr>
          <a:xfrm>
            <a:off x="1492832" y="1287819"/>
            <a:ext cx="4101143" cy="5190465"/>
          </a:xfrm>
          <a:prstGeom prst="rect">
            <a:avLst/>
          </a:prstGeom>
        </p:spPr>
      </p:pic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20D60DA5-18F9-A185-7FF4-D869435E27D8}"/>
              </a:ext>
            </a:extLst>
          </p:cNvPr>
          <p:cNvSpPr/>
          <p:nvPr/>
        </p:nvSpPr>
        <p:spPr>
          <a:xfrm>
            <a:off x="2286000" y="3191435"/>
            <a:ext cx="2241176" cy="806824"/>
          </a:xfrm>
          <a:custGeom>
            <a:avLst/>
            <a:gdLst>
              <a:gd name="csX0" fmla="*/ 2196353 w 2241176"/>
              <a:gd name="csY0" fmla="*/ 770965 h 806824"/>
              <a:gd name="csX1" fmla="*/ 923365 w 2241176"/>
              <a:gd name="csY1" fmla="*/ 421341 h 806824"/>
              <a:gd name="csX2" fmla="*/ 833718 w 2241176"/>
              <a:gd name="csY2" fmla="*/ 439271 h 806824"/>
              <a:gd name="csX3" fmla="*/ 26894 w 2241176"/>
              <a:gd name="csY3" fmla="*/ 806824 h 806824"/>
              <a:gd name="csX4" fmla="*/ 26894 w 2241176"/>
              <a:gd name="csY4" fmla="*/ 654424 h 806824"/>
              <a:gd name="csX5" fmla="*/ 0 w 2241176"/>
              <a:gd name="csY5" fmla="*/ 394447 h 806824"/>
              <a:gd name="csX6" fmla="*/ 878541 w 2241176"/>
              <a:gd name="csY6" fmla="*/ 0 h 806824"/>
              <a:gd name="csX7" fmla="*/ 2241176 w 2241176"/>
              <a:gd name="csY7" fmla="*/ 466165 h 806824"/>
              <a:gd name="csX8" fmla="*/ 2196353 w 2241176"/>
              <a:gd name="csY8" fmla="*/ 770965 h 8068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241176" h="806824">
                <a:moveTo>
                  <a:pt x="2196353" y="770965"/>
                </a:moveTo>
                <a:lnTo>
                  <a:pt x="923365" y="421341"/>
                </a:lnTo>
                <a:lnTo>
                  <a:pt x="833718" y="439271"/>
                </a:lnTo>
                <a:lnTo>
                  <a:pt x="26894" y="806824"/>
                </a:lnTo>
                <a:lnTo>
                  <a:pt x="26894" y="654424"/>
                </a:lnTo>
                <a:lnTo>
                  <a:pt x="0" y="394447"/>
                </a:lnTo>
                <a:lnTo>
                  <a:pt x="878541" y="0"/>
                </a:lnTo>
                <a:lnTo>
                  <a:pt x="2241176" y="466165"/>
                </a:lnTo>
                <a:lnTo>
                  <a:pt x="2196353" y="770965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4143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215409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Çatalçam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Eylül Apt.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16138/1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4.200.000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B6A0C2F0-C141-7FF2-70AB-C12B6E5D4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81" y="1318165"/>
            <a:ext cx="6017871" cy="516012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24BA9C4-B0A1-61A3-E548-173254C309F8}"/>
              </a:ext>
            </a:extLst>
          </p:cNvPr>
          <p:cNvSpPr/>
          <p:nvPr/>
        </p:nvSpPr>
        <p:spPr>
          <a:xfrm>
            <a:off x="8047098" y="3630705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3371CDD-7021-4D09-B29F-FB333EF2F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b="10980"/>
          <a:stretch>
            <a:fillRect/>
          </a:stretch>
        </p:blipFill>
        <p:spPr>
          <a:xfrm>
            <a:off x="1492832" y="1318165"/>
            <a:ext cx="4174127" cy="5160120"/>
          </a:xfrm>
          <a:prstGeom prst="rect">
            <a:avLst/>
          </a:prstGeom>
        </p:spPr>
      </p:pic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81465FC3-D597-76B6-F251-8F64B5BCDA1F}"/>
              </a:ext>
            </a:extLst>
          </p:cNvPr>
          <p:cNvSpPr/>
          <p:nvPr/>
        </p:nvSpPr>
        <p:spPr>
          <a:xfrm>
            <a:off x="2393576" y="4625788"/>
            <a:ext cx="2411506" cy="735106"/>
          </a:xfrm>
          <a:custGeom>
            <a:avLst/>
            <a:gdLst>
              <a:gd name="csX0" fmla="*/ 0 w 2411506"/>
              <a:gd name="csY0" fmla="*/ 663388 h 735106"/>
              <a:gd name="csX1" fmla="*/ 1039906 w 2411506"/>
              <a:gd name="csY1" fmla="*/ 609600 h 735106"/>
              <a:gd name="csX2" fmla="*/ 2411506 w 2411506"/>
              <a:gd name="csY2" fmla="*/ 735106 h 735106"/>
              <a:gd name="csX3" fmla="*/ 2402542 w 2411506"/>
              <a:gd name="csY3" fmla="*/ 618565 h 735106"/>
              <a:gd name="csX4" fmla="*/ 2411506 w 2411506"/>
              <a:gd name="csY4" fmla="*/ 268941 h 735106"/>
              <a:gd name="csX5" fmla="*/ 1120589 w 2411506"/>
              <a:gd name="csY5" fmla="*/ 0 h 735106"/>
              <a:gd name="csX6" fmla="*/ 71718 w 2411506"/>
              <a:gd name="csY6" fmla="*/ 179294 h 735106"/>
              <a:gd name="csX7" fmla="*/ 0 w 2411506"/>
              <a:gd name="csY7" fmla="*/ 663388 h 7351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411506" h="735106">
                <a:moveTo>
                  <a:pt x="0" y="663388"/>
                </a:moveTo>
                <a:lnTo>
                  <a:pt x="1039906" y="609600"/>
                </a:lnTo>
                <a:lnTo>
                  <a:pt x="2411506" y="735106"/>
                </a:lnTo>
                <a:cubicBezTo>
                  <a:pt x="2401650" y="636539"/>
                  <a:pt x="2402542" y="675490"/>
                  <a:pt x="2402542" y="618565"/>
                </a:cubicBezTo>
                <a:lnTo>
                  <a:pt x="2411506" y="268941"/>
                </a:lnTo>
                <a:lnTo>
                  <a:pt x="1120589" y="0"/>
                </a:lnTo>
                <a:lnTo>
                  <a:pt x="71718" y="179294"/>
                </a:lnTo>
                <a:lnTo>
                  <a:pt x="0" y="663388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7801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460593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Eğribucak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Güldüoğlu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18/3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5104 /2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3. 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Villa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230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13.500.000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420.000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25B63313-883C-A296-2BE8-847265B3A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80" y="1303078"/>
            <a:ext cx="5732673" cy="5159127"/>
          </a:xfrm>
          <a:prstGeom prst="rect">
            <a:avLst/>
          </a:prstGeom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5802CCC9-FE62-A5CA-C5BC-B1BA0C80AACC}"/>
              </a:ext>
            </a:extLst>
          </p:cNvPr>
          <p:cNvSpPr/>
          <p:nvPr/>
        </p:nvSpPr>
        <p:spPr>
          <a:xfrm rot="19663340">
            <a:off x="8428338" y="2923313"/>
            <a:ext cx="457187" cy="107804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229432B-4C36-A053-02EF-EDE325D5A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12941" r="5937" b="16994"/>
          <a:stretch>
            <a:fillRect/>
          </a:stretch>
        </p:blipFill>
        <p:spPr>
          <a:xfrm>
            <a:off x="1492832" y="1303078"/>
            <a:ext cx="4417927" cy="5159127"/>
          </a:xfrm>
          <a:prstGeom prst="rect">
            <a:avLst/>
          </a:prstGeom>
        </p:spPr>
      </p:pic>
      <p:sp>
        <p:nvSpPr>
          <p:cNvPr id="5" name="Ok: Aşağı 4">
            <a:extLst>
              <a:ext uri="{FF2B5EF4-FFF2-40B4-BE49-F238E27FC236}">
                <a16:creationId xmlns:a16="http://schemas.microsoft.com/office/drawing/2014/main" id="{910D5F71-B593-B055-2338-9BA5FFA4DD03}"/>
              </a:ext>
            </a:extLst>
          </p:cNvPr>
          <p:cNvSpPr/>
          <p:nvPr/>
        </p:nvSpPr>
        <p:spPr>
          <a:xfrm>
            <a:off x="8640107" y="2884534"/>
            <a:ext cx="230909" cy="4248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1063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70772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Çatalçam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Eylül Apt.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16138/1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4.200.000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AA4C03DC-FD98-64A9-8461-5662E2841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81" y="1318165"/>
            <a:ext cx="6017871" cy="516012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D67A29A-B26B-7612-CA63-5BF5349BEE9F}"/>
              </a:ext>
            </a:extLst>
          </p:cNvPr>
          <p:cNvSpPr/>
          <p:nvPr/>
        </p:nvSpPr>
        <p:spPr>
          <a:xfrm>
            <a:off x="8047098" y="3630705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354B12F-E8AC-CE89-7051-437F3F92D7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b="10065"/>
          <a:stretch>
            <a:fillRect/>
          </a:stretch>
        </p:blipFill>
        <p:spPr>
          <a:xfrm>
            <a:off x="1492832" y="1318165"/>
            <a:ext cx="4147513" cy="5160120"/>
          </a:xfrm>
          <a:prstGeom prst="rect">
            <a:avLst/>
          </a:prstGeom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ABBA1159-C21E-1742-7498-DCDD5882AF41}"/>
              </a:ext>
            </a:extLst>
          </p:cNvPr>
          <p:cNvSpPr/>
          <p:nvPr/>
        </p:nvSpPr>
        <p:spPr>
          <a:xfrm>
            <a:off x="2662518" y="4805082"/>
            <a:ext cx="2079811" cy="591671"/>
          </a:xfrm>
          <a:custGeom>
            <a:avLst/>
            <a:gdLst>
              <a:gd name="csX0" fmla="*/ 2079811 w 2079811"/>
              <a:gd name="csY0" fmla="*/ 591671 h 591671"/>
              <a:gd name="csX1" fmla="*/ 2079811 w 2079811"/>
              <a:gd name="csY1" fmla="*/ 591671 h 591671"/>
              <a:gd name="csX2" fmla="*/ 1004047 w 2079811"/>
              <a:gd name="csY2" fmla="*/ 519953 h 591671"/>
              <a:gd name="csX3" fmla="*/ 0 w 2079811"/>
              <a:gd name="csY3" fmla="*/ 502024 h 591671"/>
              <a:gd name="csX4" fmla="*/ 0 w 2079811"/>
              <a:gd name="csY4" fmla="*/ 53789 h 591671"/>
              <a:gd name="csX5" fmla="*/ 896470 w 2079811"/>
              <a:gd name="csY5" fmla="*/ 0 h 591671"/>
              <a:gd name="csX6" fmla="*/ 2070847 w 2079811"/>
              <a:gd name="csY6" fmla="*/ 188259 h 591671"/>
              <a:gd name="csX7" fmla="*/ 2079811 w 2079811"/>
              <a:gd name="csY7" fmla="*/ 591671 h 5916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079811" h="591671">
                <a:moveTo>
                  <a:pt x="2079811" y="591671"/>
                </a:moveTo>
                <a:lnTo>
                  <a:pt x="2079811" y="591671"/>
                </a:lnTo>
                <a:lnTo>
                  <a:pt x="1004047" y="519953"/>
                </a:lnTo>
                <a:lnTo>
                  <a:pt x="0" y="502024"/>
                </a:lnTo>
                <a:lnTo>
                  <a:pt x="0" y="53789"/>
                </a:lnTo>
                <a:lnTo>
                  <a:pt x="896470" y="0"/>
                </a:lnTo>
                <a:lnTo>
                  <a:pt x="2070847" y="188259"/>
                </a:lnTo>
                <a:lnTo>
                  <a:pt x="2079811" y="59167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564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290648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Çatalçam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Eylül Apt.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16138/1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4.200.000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4C83D515-1A7A-A7AA-BD1C-A4BF8DE2A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81" y="1318165"/>
            <a:ext cx="6017871" cy="516012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05A50B9-FF20-236C-B4AC-F6763659BAB3}"/>
              </a:ext>
            </a:extLst>
          </p:cNvPr>
          <p:cNvSpPr/>
          <p:nvPr/>
        </p:nvSpPr>
        <p:spPr>
          <a:xfrm>
            <a:off x="8047098" y="3630705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5F048D9-780B-BFDC-F9C1-828377FD1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r="2941" b="8889"/>
          <a:stretch>
            <a:fillRect/>
          </a:stretch>
        </p:blipFill>
        <p:spPr>
          <a:xfrm>
            <a:off x="1492832" y="1318163"/>
            <a:ext cx="4137003" cy="5160121"/>
          </a:xfrm>
          <a:prstGeom prst="rect">
            <a:avLst/>
          </a:prstGeom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E2811D80-66A6-C3B2-B8F9-DB696FA565B4}"/>
              </a:ext>
            </a:extLst>
          </p:cNvPr>
          <p:cNvSpPr/>
          <p:nvPr/>
        </p:nvSpPr>
        <p:spPr>
          <a:xfrm>
            <a:off x="2554941" y="4831976"/>
            <a:ext cx="2124635" cy="537883"/>
          </a:xfrm>
          <a:custGeom>
            <a:avLst/>
            <a:gdLst>
              <a:gd name="csX0" fmla="*/ 2115671 w 2124635"/>
              <a:gd name="csY0" fmla="*/ 537883 h 537883"/>
              <a:gd name="csX1" fmla="*/ 1147483 w 2124635"/>
              <a:gd name="csY1" fmla="*/ 457200 h 537883"/>
              <a:gd name="csX2" fmla="*/ 0 w 2124635"/>
              <a:gd name="csY2" fmla="*/ 475130 h 537883"/>
              <a:gd name="csX3" fmla="*/ 26894 w 2124635"/>
              <a:gd name="csY3" fmla="*/ 125506 h 537883"/>
              <a:gd name="csX4" fmla="*/ 1120588 w 2124635"/>
              <a:gd name="csY4" fmla="*/ 0 h 537883"/>
              <a:gd name="csX5" fmla="*/ 2124635 w 2124635"/>
              <a:gd name="csY5" fmla="*/ 143436 h 537883"/>
              <a:gd name="csX6" fmla="*/ 2115671 w 2124635"/>
              <a:gd name="csY6" fmla="*/ 537883 h 53788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124635" h="537883">
                <a:moveTo>
                  <a:pt x="2115671" y="537883"/>
                </a:moveTo>
                <a:lnTo>
                  <a:pt x="1147483" y="457200"/>
                </a:lnTo>
                <a:lnTo>
                  <a:pt x="0" y="475130"/>
                </a:lnTo>
                <a:lnTo>
                  <a:pt x="26894" y="125506"/>
                </a:lnTo>
                <a:lnTo>
                  <a:pt x="1120588" y="0"/>
                </a:lnTo>
                <a:lnTo>
                  <a:pt x="2124635" y="143436"/>
                </a:lnTo>
                <a:lnTo>
                  <a:pt x="2115671" y="537883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6634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001045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Çatalçam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Eylül Apt.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16138/1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4.200.000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6F1943CD-EC21-5870-C7B6-4FF2B6D52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81" y="1318165"/>
            <a:ext cx="6017871" cy="516012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2AD73BC-122F-9992-3B8F-8FD7F8581254}"/>
              </a:ext>
            </a:extLst>
          </p:cNvPr>
          <p:cNvSpPr/>
          <p:nvPr/>
        </p:nvSpPr>
        <p:spPr>
          <a:xfrm>
            <a:off x="8047098" y="3630705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DE06135-5E5B-C6D7-D7D9-F4ADEBD12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r="1180" b="11503"/>
          <a:stretch>
            <a:fillRect/>
          </a:stretch>
        </p:blipFill>
        <p:spPr>
          <a:xfrm>
            <a:off x="1492832" y="1287819"/>
            <a:ext cx="4101143" cy="5190465"/>
          </a:xfrm>
          <a:prstGeom prst="rect">
            <a:avLst/>
          </a:prstGeom>
        </p:spPr>
      </p:pic>
      <p:sp>
        <p:nvSpPr>
          <p:cNvPr id="13" name="Serbest Form: Şekil 6">
            <a:extLst>
              <a:ext uri="{FF2B5EF4-FFF2-40B4-BE49-F238E27FC236}">
                <a16:creationId xmlns:a16="http://schemas.microsoft.com/office/drawing/2014/main" id="{E2811D80-66A6-C3B2-B8F9-DB696FA565B4}"/>
              </a:ext>
            </a:extLst>
          </p:cNvPr>
          <p:cNvSpPr/>
          <p:nvPr/>
        </p:nvSpPr>
        <p:spPr>
          <a:xfrm>
            <a:off x="2361510" y="4875938"/>
            <a:ext cx="2124635" cy="537883"/>
          </a:xfrm>
          <a:custGeom>
            <a:avLst/>
            <a:gdLst>
              <a:gd name="csX0" fmla="*/ 2115671 w 2124635"/>
              <a:gd name="csY0" fmla="*/ 537883 h 537883"/>
              <a:gd name="csX1" fmla="*/ 1147483 w 2124635"/>
              <a:gd name="csY1" fmla="*/ 457200 h 537883"/>
              <a:gd name="csX2" fmla="*/ 0 w 2124635"/>
              <a:gd name="csY2" fmla="*/ 475130 h 537883"/>
              <a:gd name="csX3" fmla="*/ 26894 w 2124635"/>
              <a:gd name="csY3" fmla="*/ 125506 h 537883"/>
              <a:gd name="csX4" fmla="*/ 1120588 w 2124635"/>
              <a:gd name="csY4" fmla="*/ 0 h 537883"/>
              <a:gd name="csX5" fmla="*/ 2124635 w 2124635"/>
              <a:gd name="csY5" fmla="*/ 143436 h 537883"/>
              <a:gd name="csX6" fmla="*/ 2115671 w 2124635"/>
              <a:gd name="csY6" fmla="*/ 537883 h 53788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124635" h="537883">
                <a:moveTo>
                  <a:pt x="2115671" y="537883"/>
                </a:moveTo>
                <a:lnTo>
                  <a:pt x="1147483" y="457200"/>
                </a:lnTo>
                <a:lnTo>
                  <a:pt x="0" y="475130"/>
                </a:lnTo>
                <a:lnTo>
                  <a:pt x="26894" y="125506"/>
                </a:lnTo>
                <a:lnTo>
                  <a:pt x="1120588" y="0"/>
                </a:lnTo>
                <a:lnTo>
                  <a:pt x="2124635" y="143436"/>
                </a:lnTo>
                <a:lnTo>
                  <a:pt x="2115671" y="537883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4883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927675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Çatalçam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Maidan 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16650/1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3.900.000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4D25FCC0-45E4-D4CF-A8B3-EE3A3112C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29" y="1300747"/>
            <a:ext cx="5862041" cy="51775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E0C1406-16CD-6C84-4409-413887030C4B}"/>
              </a:ext>
            </a:extLst>
          </p:cNvPr>
          <p:cNvSpPr/>
          <p:nvPr/>
        </p:nvSpPr>
        <p:spPr>
          <a:xfrm>
            <a:off x="8740588" y="3720352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E809493-9689-E5CB-5624-EBF420210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0"/>
          <a:stretch>
            <a:fillRect/>
          </a:stretch>
        </p:blipFill>
        <p:spPr>
          <a:xfrm>
            <a:off x="1492832" y="1300747"/>
            <a:ext cx="4355736" cy="5177537"/>
          </a:xfrm>
          <a:prstGeom prst="rect">
            <a:avLst/>
          </a:prstGeom>
        </p:spPr>
      </p:pic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584A1DF9-1497-A487-D5AC-69628AB04981}"/>
              </a:ext>
            </a:extLst>
          </p:cNvPr>
          <p:cNvSpPr/>
          <p:nvPr/>
        </p:nvSpPr>
        <p:spPr>
          <a:xfrm>
            <a:off x="3012141" y="3612776"/>
            <a:ext cx="1524000" cy="367553"/>
          </a:xfrm>
          <a:custGeom>
            <a:avLst/>
            <a:gdLst>
              <a:gd name="csX0" fmla="*/ 1524000 w 1524000"/>
              <a:gd name="csY0" fmla="*/ 367553 h 367553"/>
              <a:gd name="csX1" fmla="*/ 0 w 1524000"/>
              <a:gd name="csY1" fmla="*/ 331695 h 367553"/>
              <a:gd name="csX2" fmla="*/ 26894 w 1524000"/>
              <a:gd name="csY2" fmla="*/ 0 h 367553"/>
              <a:gd name="csX3" fmla="*/ 1488141 w 1524000"/>
              <a:gd name="csY3" fmla="*/ 53789 h 367553"/>
              <a:gd name="csX4" fmla="*/ 1524000 w 1524000"/>
              <a:gd name="csY4" fmla="*/ 367553 h 3675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24000" h="367553">
                <a:moveTo>
                  <a:pt x="1524000" y="367553"/>
                </a:moveTo>
                <a:lnTo>
                  <a:pt x="0" y="331695"/>
                </a:lnTo>
                <a:lnTo>
                  <a:pt x="26894" y="0"/>
                </a:lnTo>
                <a:lnTo>
                  <a:pt x="1488141" y="53789"/>
                </a:lnTo>
                <a:lnTo>
                  <a:pt x="1524000" y="367553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0038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92832" y="379715"/>
          <a:ext cx="10244521" cy="857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Çatalçam Sok.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Maidan 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16650/1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3.900.000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61ACB266-5CBD-0B5D-7979-F42350AC7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29" y="1300747"/>
            <a:ext cx="5862041" cy="51775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950D468-BE3C-8A38-5EEE-E3D9129B1078}"/>
              </a:ext>
            </a:extLst>
          </p:cNvPr>
          <p:cNvSpPr/>
          <p:nvPr/>
        </p:nvSpPr>
        <p:spPr>
          <a:xfrm>
            <a:off x="8740588" y="3720352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9A4416B-7D10-5317-E80F-734DD2FC9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7"/>
          <a:stretch>
            <a:fillRect/>
          </a:stretch>
        </p:blipFill>
        <p:spPr>
          <a:xfrm>
            <a:off x="1492832" y="1300746"/>
            <a:ext cx="4388015" cy="5177537"/>
          </a:xfrm>
          <a:prstGeom prst="rect">
            <a:avLst/>
          </a:prstGeom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3961C270-F5B5-EB6A-4AC6-00379E5CFCAC}"/>
              </a:ext>
            </a:extLst>
          </p:cNvPr>
          <p:cNvSpPr/>
          <p:nvPr/>
        </p:nvSpPr>
        <p:spPr>
          <a:xfrm>
            <a:off x="2823882" y="3514165"/>
            <a:ext cx="1389530" cy="493059"/>
          </a:xfrm>
          <a:custGeom>
            <a:avLst/>
            <a:gdLst>
              <a:gd name="csX0" fmla="*/ 1362636 w 1389530"/>
              <a:gd name="csY0" fmla="*/ 340659 h 493059"/>
              <a:gd name="csX1" fmla="*/ 0 w 1389530"/>
              <a:gd name="csY1" fmla="*/ 493059 h 493059"/>
              <a:gd name="csX2" fmla="*/ 89647 w 1389530"/>
              <a:gd name="csY2" fmla="*/ 215153 h 493059"/>
              <a:gd name="csX3" fmla="*/ 1389530 w 1389530"/>
              <a:gd name="csY3" fmla="*/ 0 h 493059"/>
              <a:gd name="csX4" fmla="*/ 1362636 w 1389530"/>
              <a:gd name="csY4" fmla="*/ 340659 h 4930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389530" h="493059">
                <a:moveTo>
                  <a:pt x="1362636" y="340659"/>
                </a:moveTo>
                <a:lnTo>
                  <a:pt x="0" y="493059"/>
                </a:lnTo>
                <a:lnTo>
                  <a:pt x="89647" y="215153"/>
                </a:lnTo>
                <a:lnTo>
                  <a:pt x="1389530" y="0"/>
                </a:lnTo>
                <a:lnTo>
                  <a:pt x="1362636" y="340659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2059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194331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Çatalçam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Maidan 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16650/1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9 (Son)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3.700.000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120.000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2378E0B7-6176-CCD2-E398-113224C37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29" y="1300747"/>
            <a:ext cx="5862041" cy="51775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7DF1070-27AD-CE78-BF86-CD41BBAE86FC}"/>
              </a:ext>
            </a:extLst>
          </p:cNvPr>
          <p:cNvSpPr/>
          <p:nvPr/>
        </p:nvSpPr>
        <p:spPr>
          <a:xfrm>
            <a:off x="8740588" y="3720352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9DEA03C-6D9E-E178-B16B-ADEB864475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0"/>
          <a:stretch>
            <a:fillRect/>
          </a:stretch>
        </p:blipFill>
        <p:spPr>
          <a:xfrm>
            <a:off x="1492832" y="1300747"/>
            <a:ext cx="4355736" cy="5177537"/>
          </a:xfrm>
          <a:prstGeom prst="rect">
            <a:avLst/>
          </a:prstGeom>
        </p:spPr>
      </p:pic>
      <p:sp>
        <p:nvSpPr>
          <p:cNvPr id="6" name="Serbest Form: Şekil 5">
            <a:extLst>
              <a:ext uri="{FF2B5EF4-FFF2-40B4-BE49-F238E27FC236}">
                <a16:creationId xmlns:a16="http://schemas.microsoft.com/office/drawing/2014/main" id="{7DD6DC2B-E21B-EA88-8264-EC1BA4ACC26C}"/>
              </a:ext>
            </a:extLst>
          </p:cNvPr>
          <p:cNvSpPr/>
          <p:nvPr/>
        </p:nvSpPr>
        <p:spPr>
          <a:xfrm>
            <a:off x="3065930" y="2303929"/>
            <a:ext cx="1362635" cy="367553"/>
          </a:xfrm>
          <a:custGeom>
            <a:avLst/>
            <a:gdLst>
              <a:gd name="csX0" fmla="*/ 1524000 w 1524000"/>
              <a:gd name="csY0" fmla="*/ 367553 h 367553"/>
              <a:gd name="csX1" fmla="*/ 0 w 1524000"/>
              <a:gd name="csY1" fmla="*/ 331695 h 367553"/>
              <a:gd name="csX2" fmla="*/ 26894 w 1524000"/>
              <a:gd name="csY2" fmla="*/ 0 h 367553"/>
              <a:gd name="csX3" fmla="*/ 1488141 w 1524000"/>
              <a:gd name="csY3" fmla="*/ 53789 h 367553"/>
              <a:gd name="csX4" fmla="*/ 1524000 w 1524000"/>
              <a:gd name="csY4" fmla="*/ 367553 h 3675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24000" h="367553">
                <a:moveTo>
                  <a:pt x="1524000" y="367553"/>
                </a:moveTo>
                <a:lnTo>
                  <a:pt x="0" y="331695"/>
                </a:lnTo>
                <a:lnTo>
                  <a:pt x="26894" y="0"/>
                </a:lnTo>
                <a:lnTo>
                  <a:pt x="1488141" y="53789"/>
                </a:lnTo>
                <a:lnTo>
                  <a:pt x="1524000" y="367553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2734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Manyas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86/B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Yamaner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13053/1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İşyeri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158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6.500.000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0FA37BA3-0A9F-5710-8CB9-F2563EE350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4" r="14333"/>
          <a:stretch>
            <a:fillRect/>
          </a:stretch>
        </p:blipFill>
        <p:spPr>
          <a:xfrm rot="5400000">
            <a:off x="1075580" y="1565443"/>
            <a:ext cx="5308855" cy="45168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108CB2C-32CD-65DA-F21E-523064815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2"/>
          <a:stretch>
            <a:fillRect/>
          </a:stretch>
        </p:blipFill>
        <p:spPr>
          <a:xfrm>
            <a:off x="6053730" y="1322770"/>
            <a:ext cx="5683623" cy="5155515"/>
          </a:xfrm>
          <a:prstGeom prst="rect">
            <a:avLst/>
          </a:prstGeom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12E69518-B882-CB61-1366-CB7B34FA82AA}"/>
              </a:ext>
            </a:extLst>
          </p:cNvPr>
          <p:cNvSpPr/>
          <p:nvPr/>
        </p:nvSpPr>
        <p:spPr>
          <a:xfrm>
            <a:off x="2554941" y="4858871"/>
            <a:ext cx="1909483" cy="573741"/>
          </a:xfrm>
          <a:custGeom>
            <a:avLst/>
            <a:gdLst>
              <a:gd name="csX0" fmla="*/ 1891553 w 1909483"/>
              <a:gd name="csY0" fmla="*/ 53788 h 573741"/>
              <a:gd name="csX1" fmla="*/ 1891553 w 1909483"/>
              <a:gd name="csY1" fmla="*/ 53788 h 573741"/>
              <a:gd name="csX2" fmla="*/ 1317812 w 1909483"/>
              <a:gd name="csY2" fmla="*/ 62753 h 573741"/>
              <a:gd name="csX3" fmla="*/ 672353 w 1909483"/>
              <a:gd name="csY3" fmla="*/ 0 h 573741"/>
              <a:gd name="csX4" fmla="*/ 0 w 1909483"/>
              <a:gd name="csY4" fmla="*/ 107576 h 573741"/>
              <a:gd name="csX5" fmla="*/ 8965 w 1909483"/>
              <a:gd name="csY5" fmla="*/ 555811 h 573741"/>
              <a:gd name="csX6" fmla="*/ 699247 w 1909483"/>
              <a:gd name="csY6" fmla="*/ 573741 h 573741"/>
              <a:gd name="csX7" fmla="*/ 1909483 w 1909483"/>
              <a:gd name="csY7" fmla="*/ 555811 h 573741"/>
              <a:gd name="csX8" fmla="*/ 1891553 w 1909483"/>
              <a:gd name="csY8" fmla="*/ 53788 h 5737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909483" h="573741">
                <a:moveTo>
                  <a:pt x="1891553" y="53788"/>
                </a:moveTo>
                <a:lnTo>
                  <a:pt x="1891553" y="53788"/>
                </a:lnTo>
                <a:cubicBezTo>
                  <a:pt x="1610984" y="72493"/>
                  <a:pt x="1802006" y="62753"/>
                  <a:pt x="1317812" y="62753"/>
                </a:cubicBezTo>
                <a:lnTo>
                  <a:pt x="672353" y="0"/>
                </a:lnTo>
                <a:lnTo>
                  <a:pt x="0" y="107576"/>
                </a:lnTo>
                <a:lnTo>
                  <a:pt x="8965" y="555811"/>
                </a:lnTo>
                <a:lnTo>
                  <a:pt x="699247" y="573741"/>
                </a:lnTo>
                <a:lnTo>
                  <a:pt x="1909483" y="555811"/>
                </a:lnTo>
                <a:lnTo>
                  <a:pt x="1891553" y="53788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B8F96A-339A-2A02-8E72-06072908F233}"/>
              </a:ext>
            </a:extLst>
          </p:cNvPr>
          <p:cNvSpPr/>
          <p:nvPr/>
        </p:nvSpPr>
        <p:spPr>
          <a:xfrm>
            <a:off x="8749552" y="3823859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4859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070642"/>
              </p:ext>
            </p:extLst>
          </p:nvPr>
        </p:nvGraphicFramePr>
        <p:xfrm>
          <a:off x="1492832" y="379715"/>
          <a:ext cx="10244521" cy="857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Erdek </a:t>
                      </a:r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cad.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38/A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Anbar Apt.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13052/1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İşyeri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152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6.500.000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BF38E3E4-3204-B15C-3956-9B46987C9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2"/>
          <a:stretch>
            <a:fillRect/>
          </a:stretch>
        </p:blipFill>
        <p:spPr>
          <a:xfrm>
            <a:off x="6053730" y="1322770"/>
            <a:ext cx="5683623" cy="515551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01DB4DF-322C-2CE1-5FAC-770700E2D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" t="409" r="11718" b="871"/>
          <a:stretch>
            <a:fillRect/>
          </a:stretch>
        </p:blipFill>
        <p:spPr>
          <a:xfrm rot="5400000">
            <a:off x="1231683" y="1646671"/>
            <a:ext cx="5145948" cy="4498145"/>
          </a:xfrm>
          <a:prstGeom prst="rect">
            <a:avLst/>
          </a:prstGeom>
        </p:spPr>
      </p:pic>
      <p:sp>
        <p:nvSpPr>
          <p:cNvPr id="6" name="Serbest Form: Şekil 5">
            <a:extLst>
              <a:ext uri="{FF2B5EF4-FFF2-40B4-BE49-F238E27FC236}">
                <a16:creationId xmlns:a16="http://schemas.microsoft.com/office/drawing/2014/main" id="{305CFBED-105E-C141-55DE-BAE1D6F6CC5B}"/>
              </a:ext>
            </a:extLst>
          </p:cNvPr>
          <p:cNvSpPr/>
          <p:nvPr/>
        </p:nvSpPr>
        <p:spPr>
          <a:xfrm>
            <a:off x="2994212" y="5002306"/>
            <a:ext cx="2384612" cy="636494"/>
          </a:xfrm>
          <a:custGeom>
            <a:avLst/>
            <a:gdLst>
              <a:gd name="csX0" fmla="*/ 26894 w 2384612"/>
              <a:gd name="csY0" fmla="*/ 0 h 636494"/>
              <a:gd name="csX1" fmla="*/ 2339788 w 2384612"/>
              <a:gd name="csY1" fmla="*/ 8965 h 636494"/>
              <a:gd name="csX2" fmla="*/ 2384612 w 2384612"/>
              <a:gd name="csY2" fmla="*/ 636494 h 636494"/>
              <a:gd name="csX3" fmla="*/ 0 w 2384612"/>
              <a:gd name="csY3" fmla="*/ 502023 h 636494"/>
              <a:gd name="csX4" fmla="*/ 26894 w 2384612"/>
              <a:gd name="csY4" fmla="*/ 0 h 6364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384612" h="636494">
                <a:moveTo>
                  <a:pt x="26894" y="0"/>
                </a:moveTo>
                <a:lnTo>
                  <a:pt x="2339788" y="8965"/>
                </a:lnTo>
                <a:lnTo>
                  <a:pt x="2384612" y="636494"/>
                </a:lnTo>
                <a:lnTo>
                  <a:pt x="0" y="502023"/>
                </a:lnTo>
                <a:lnTo>
                  <a:pt x="26894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9F1D10-B7B1-5F7A-606E-F7ECBBBF8AF1}"/>
              </a:ext>
            </a:extLst>
          </p:cNvPr>
          <p:cNvSpPr/>
          <p:nvPr/>
        </p:nvSpPr>
        <p:spPr>
          <a:xfrm>
            <a:off x="8310282" y="4523106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0053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Özgüç Sok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139/C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Malazgirt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13052/1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İşyeri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3.700.000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56B7DB78-3A8C-EAFC-030E-3E82DDCBC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2"/>
          <a:stretch>
            <a:fillRect/>
          </a:stretch>
        </p:blipFill>
        <p:spPr>
          <a:xfrm>
            <a:off x="6053730" y="1322770"/>
            <a:ext cx="5683623" cy="515551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00E495B-9B08-EB6A-6131-B375347C34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7"/>
          <a:stretch>
            <a:fillRect/>
          </a:stretch>
        </p:blipFill>
        <p:spPr>
          <a:xfrm rot="5400000">
            <a:off x="1115591" y="1700011"/>
            <a:ext cx="5160426" cy="4405944"/>
          </a:xfrm>
          <a:prstGeom prst="rect">
            <a:avLst/>
          </a:prstGeom>
        </p:spPr>
      </p:pic>
      <p:sp>
        <p:nvSpPr>
          <p:cNvPr id="6" name="Serbest Form: Şekil 5">
            <a:extLst>
              <a:ext uri="{FF2B5EF4-FFF2-40B4-BE49-F238E27FC236}">
                <a16:creationId xmlns:a16="http://schemas.microsoft.com/office/drawing/2014/main" id="{C44EB96F-D4FB-EB27-F159-FEEFD0C14108}"/>
              </a:ext>
            </a:extLst>
          </p:cNvPr>
          <p:cNvSpPr/>
          <p:nvPr/>
        </p:nvSpPr>
        <p:spPr>
          <a:xfrm>
            <a:off x="4231341" y="4518212"/>
            <a:ext cx="1111624" cy="699247"/>
          </a:xfrm>
          <a:custGeom>
            <a:avLst/>
            <a:gdLst>
              <a:gd name="csX0" fmla="*/ 0 w 1111624"/>
              <a:gd name="csY0" fmla="*/ 0 h 699247"/>
              <a:gd name="csX1" fmla="*/ 0 w 1111624"/>
              <a:gd name="csY1" fmla="*/ 0 h 699247"/>
              <a:gd name="csX2" fmla="*/ 394447 w 1111624"/>
              <a:gd name="csY2" fmla="*/ 8964 h 699247"/>
              <a:gd name="csX3" fmla="*/ 1111624 w 1111624"/>
              <a:gd name="csY3" fmla="*/ 8964 h 699247"/>
              <a:gd name="csX4" fmla="*/ 1102659 w 1111624"/>
              <a:gd name="csY4" fmla="*/ 224117 h 699247"/>
              <a:gd name="csX5" fmla="*/ 1111624 w 1111624"/>
              <a:gd name="csY5" fmla="*/ 663388 h 699247"/>
              <a:gd name="csX6" fmla="*/ 26894 w 1111624"/>
              <a:gd name="csY6" fmla="*/ 699247 h 699247"/>
              <a:gd name="csX7" fmla="*/ 0 w 1111624"/>
              <a:gd name="csY7" fmla="*/ 0 h 6992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111624" h="699247">
                <a:moveTo>
                  <a:pt x="0" y="0"/>
                </a:moveTo>
                <a:lnTo>
                  <a:pt x="0" y="0"/>
                </a:lnTo>
                <a:lnTo>
                  <a:pt x="394447" y="8964"/>
                </a:lnTo>
                <a:lnTo>
                  <a:pt x="1111624" y="8964"/>
                </a:lnTo>
                <a:cubicBezTo>
                  <a:pt x="1100870" y="170269"/>
                  <a:pt x="1102659" y="98512"/>
                  <a:pt x="1102659" y="224117"/>
                </a:cubicBezTo>
                <a:lnTo>
                  <a:pt x="1111624" y="663388"/>
                </a:lnTo>
                <a:lnTo>
                  <a:pt x="26894" y="699247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01C0F8-EF56-FF24-77E3-E18B00D0FF84}"/>
              </a:ext>
            </a:extLst>
          </p:cNvPr>
          <p:cNvSpPr/>
          <p:nvPr/>
        </p:nvSpPr>
        <p:spPr>
          <a:xfrm>
            <a:off x="7871011" y="3087500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7290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073831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Eğribucak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Güldüoğlu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18/2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5104 /2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2. 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Villa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230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13.500.000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420.000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F55794D9-C93B-133A-BE05-B5B55B30E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80" y="1303078"/>
            <a:ext cx="5732673" cy="5159127"/>
          </a:xfrm>
          <a:prstGeom prst="rect">
            <a:avLst/>
          </a:prstGeom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DBA597CB-FC9E-0A9E-749E-9752B9B86986}"/>
              </a:ext>
            </a:extLst>
          </p:cNvPr>
          <p:cNvSpPr/>
          <p:nvPr/>
        </p:nvSpPr>
        <p:spPr>
          <a:xfrm rot="19663340">
            <a:off x="8428338" y="2923313"/>
            <a:ext cx="457187" cy="107804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72653CF-8CA8-B79E-14B9-163C0FC25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t="5949" b="18823"/>
          <a:stretch>
            <a:fillRect/>
          </a:stretch>
        </p:blipFill>
        <p:spPr>
          <a:xfrm>
            <a:off x="1492831" y="1303077"/>
            <a:ext cx="4440683" cy="5159127"/>
          </a:xfrm>
          <a:prstGeom prst="rect">
            <a:avLst/>
          </a:prstGeom>
        </p:spPr>
      </p:pic>
      <p:sp>
        <p:nvSpPr>
          <p:cNvPr id="5" name="Ok: Aşağı 4">
            <a:extLst>
              <a:ext uri="{FF2B5EF4-FFF2-40B4-BE49-F238E27FC236}">
                <a16:creationId xmlns:a16="http://schemas.microsoft.com/office/drawing/2014/main" id="{C5C6B57A-BAEC-27B1-0A47-565EAE697727}"/>
              </a:ext>
            </a:extLst>
          </p:cNvPr>
          <p:cNvSpPr/>
          <p:nvPr/>
        </p:nvSpPr>
        <p:spPr>
          <a:xfrm>
            <a:off x="8871016" y="3216563"/>
            <a:ext cx="230909" cy="4248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8976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720833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Y. Beyazıt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Kırtay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Kar Sitesi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12050/5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Mesken(4+1)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7.250.000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220.000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E98F900C-7BF6-091D-E8E7-5D20C4DAFF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32" y="1308689"/>
            <a:ext cx="4172862" cy="516959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E736BAB-BF33-3F70-5D3E-98B1E46AB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67"/>
          <a:stretch>
            <a:fillRect/>
          </a:stretch>
        </p:blipFill>
        <p:spPr>
          <a:xfrm>
            <a:off x="5822400" y="1308689"/>
            <a:ext cx="5914953" cy="5169596"/>
          </a:xfrm>
          <a:prstGeom prst="rect">
            <a:avLst/>
          </a:prstGeom>
        </p:spPr>
      </p:pic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8E94EE75-AA91-EDDF-AE72-03635926C967}"/>
              </a:ext>
            </a:extLst>
          </p:cNvPr>
          <p:cNvSpPr/>
          <p:nvPr/>
        </p:nvSpPr>
        <p:spPr>
          <a:xfrm>
            <a:off x="2235200" y="4775200"/>
            <a:ext cx="2527300" cy="704850"/>
          </a:xfrm>
          <a:custGeom>
            <a:avLst/>
            <a:gdLst>
              <a:gd name="csX0" fmla="*/ 2470150 w 2527300"/>
              <a:gd name="csY0" fmla="*/ 279400 h 704850"/>
              <a:gd name="csX1" fmla="*/ 1301750 w 2527300"/>
              <a:gd name="csY1" fmla="*/ 0 h 704850"/>
              <a:gd name="csX2" fmla="*/ 50800 w 2527300"/>
              <a:gd name="csY2" fmla="*/ 82550 h 704850"/>
              <a:gd name="csX3" fmla="*/ 0 w 2527300"/>
              <a:gd name="csY3" fmla="*/ 558800 h 704850"/>
              <a:gd name="csX4" fmla="*/ 1270000 w 2527300"/>
              <a:gd name="csY4" fmla="*/ 514350 h 704850"/>
              <a:gd name="csX5" fmla="*/ 2527300 w 2527300"/>
              <a:gd name="csY5" fmla="*/ 704850 h 704850"/>
              <a:gd name="csX6" fmla="*/ 2470150 w 2527300"/>
              <a:gd name="csY6" fmla="*/ 279400 h 704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527300" h="704850">
                <a:moveTo>
                  <a:pt x="2470150" y="279400"/>
                </a:moveTo>
                <a:lnTo>
                  <a:pt x="1301750" y="0"/>
                </a:lnTo>
                <a:lnTo>
                  <a:pt x="50800" y="82550"/>
                </a:lnTo>
                <a:lnTo>
                  <a:pt x="0" y="558800"/>
                </a:lnTo>
                <a:lnTo>
                  <a:pt x="1270000" y="514350"/>
                </a:lnTo>
                <a:lnTo>
                  <a:pt x="2527300" y="704850"/>
                </a:lnTo>
                <a:lnTo>
                  <a:pt x="2470150" y="2794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6875D2-B005-FCC1-C9FD-34562BECC633}"/>
              </a:ext>
            </a:extLst>
          </p:cNvPr>
          <p:cNvSpPr/>
          <p:nvPr/>
        </p:nvSpPr>
        <p:spPr>
          <a:xfrm>
            <a:off x="8973671" y="3019425"/>
            <a:ext cx="952500" cy="8191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2419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744633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Y. Beyazıt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Kırtay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Kar Sitesi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12050/5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Mesken(4+1)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7.250.000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220.000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9FF0077E-1696-2D5C-4BF0-8D171E0D2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67"/>
          <a:stretch>
            <a:fillRect/>
          </a:stretch>
        </p:blipFill>
        <p:spPr>
          <a:xfrm>
            <a:off x="5822400" y="1308689"/>
            <a:ext cx="5914953" cy="51695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C620E4F-E960-A93C-0421-C31DA732AED8}"/>
              </a:ext>
            </a:extLst>
          </p:cNvPr>
          <p:cNvSpPr/>
          <p:nvPr/>
        </p:nvSpPr>
        <p:spPr>
          <a:xfrm>
            <a:off x="8973671" y="3019425"/>
            <a:ext cx="952500" cy="8191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BCCE609-B99C-D432-9937-F7EA2F98C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r="15817" b="8867"/>
          <a:stretch>
            <a:fillRect/>
          </a:stretch>
        </p:blipFill>
        <p:spPr>
          <a:xfrm rot="5400000">
            <a:off x="1039289" y="1762234"/>
            <a:ext cx="5169596" cy="4262509"/>
          </a:xfrm>
          <a:prstGeom prst="rect">
            <a:avLst/>
          </a:prstGeom>
        </p:spPr>
      </p:pic>
      <p:sp>
        <p:nvSpPr>
          <p:cNvPr id="9" name="Serbest Form: Şekil 8">
            <a:extLst>
              <a:ext uri="{FF2B5EF4-FFF2-40B4-BE49-F238E27FC236}">
                <a16:creationId xmlns:a16="http://schemas.microsoft.com/office/drawing/2014/main" id="{BEAC95E2-3A4B-7979-7054-4CB3E3193331}"/>
              </a:ext>
            </a:extLst>
          </p:cNvPr>
          <p:cNvSpPr/>
          <p:nvPr/>
        </p:nvSpPr>
        <p:spPr>
          <a:xfrm>
            <a:off x="2216150" y="4756150"/>
            <a:ext cx="2419350" cy="762000"/>
          </a:xfrm>
          <a:custGeom>
            <a:avLst/>
            <a:gdLst>
              <a:gd name="csX0" fmla="*/ 44450 w 2419350"/>
              <a:gd name="csY0" fmla="*/ 120650 h 762000"/>
              <a:gd name="csX1" fmla="*/ 558800 w 2419350"/>
              <a:gd name="csY1" fmla="*/ 0 h 762000"/>
              <a:gd name="csX2" fmla="*/ 1022350 w 2419350"/>
              <a:gd name="csY2" fmla="*/ 25400 h 762000"/>
              <a:gd name="csX3" fmla="*/ 2406650 w 2419350"/>
              <a:gd name="csY3" fmla="*/ 342900 h 762000"/>
              <a:gd name="csX4" fmla="*/ 2419350 w 2419350"/>
              <a:gd name="csY4" fmla="*/ 762000 h 762000"/>
              <a:gd name="csX5" fmla="*/ 977900 w 2419350"/>
              <a:gd name="csY5" fmla="*/ 501650 h 762000"/>
              <a:gd name="csX6" fmla="*/ 438150 w 2419350"/>
              <a:gd name="csY6" fmla="*/ 501650 h 762000"/>
              <a:gd name="csX7" fmla="*/ 0 w 2419350"/>
              <a:gd name="csY7" fmla="*/ 539750 h 762000"/>
              <a:gd name="csX8" fmla="*/ 44450 w 2419350"/>
              <a:gd name="csY8" fmla="*/ 120650 h 762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419350" h="762000">
                <a:moveTo>
                  <a:pt x="44450" y="120650"/>
                </a:moveTo>
                <a:lnTo>
                  <a:pt x="558800" y="0"/>
                </a:lnTo>
                <a:lnTo>
                  <a:pt x="1022350" y="25400"/>
                </a:lnTo>
                <a:lnTo>
                  <a:pt x="2406650" y="342900"/>
                </a:lnTo>
                <a:lnTo>
                  <a:pt x="2419350" y="762000"/>
                </a:lnTo>
                <a:lnTo>
                  <a:pt x="977900" y="501650"/>
                </a:lnTo>
                <a:lnTo>
                  <a:pt x="438150" y="501650"/>
                </a:lnTo>
                <a:lnTo>
                  <a:pt x="0" y="539750"/>
                </a:lnTo>
                <a:lnTo>
                  <a:pt x="44450" y="12065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386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964452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776080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75859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13748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798991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01739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Demircioğlu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TabanPark</a:t>
                      </a: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16333/1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Mesken(4+1)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195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6.150.000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190.000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0CF43A2B-AA66-44D1-612C-405AE2246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" b="16601"/>
          <a:stretch>
            <a:fillRect/>
          </a:stretch>
        </p:blipFill>
        <p:spPr>
          <a:xfrm>
            <a:off x="1618338" y="1299882"/>
            <a:ext cx="4208721" cy="5178403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637E8C86-EBA8-701F-B995-B1548AFD1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76" y="1299881"/>
            <a:ext cx="5838577" cy="517840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87439B9-9DE6-1822-40D1-5DB66F001381}"/>
              </a:ext>
            </a:extLst>
          </p:cNvPr>
          <p:cNvSpPr/>
          <p:nvPr/>
        </p:nvSpPr>
        <p:spPr>
          <a:xfrm>
            <a:off x="9161929" y="3316940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erbest Form: Şekil 10">
            <a:extLst>
              <a:ext uri="{FF2B5EF4-FFF2-40B4-BE49-F238E27FC236}">
                <a16:creationId xmlns:a16="http://schemas.microsoft.com/office/drawing/2014/main" id="{206121A0-78B8-49CA-6BB2-D5AF77D6028C}"/>
              </a:ext>
            </a:extLst>
          </p:cNvPr>
          <p:cNvSpPr/>
          <p:nvPr/>
        </p:nvSpPr>
        <p:spPr>
          <a:xfrm>
            <a:off x="2667000" y="2964180"/>
            <a:ext cx="1912620" cy="739140"/>
          </a:xfrm>
          <a:custGeom>
            <a:avLst/>
            <a:gdLst>
              <a:gd name="csX0" fmla="*/ 1859280 w 1912620"/>
              <a:gd name="csY0" fmla="*/ 693420 h 739140"/>
              <a:gd name="csX1" fmla="*/ 1859280 w 1912620"/>
              <a:gd name="csY1" fmla="*/ 693420 h 739140"/>
              <a:gd name="csX2" fmla="*/ 868680 w 1912620"/>
              <a:gd name="csY2" fmla="*/ 358140 h 739140"/>
              <a:gd name="csX3" fmla="*/ 0 w 1912620"/>
              <a:gd name="csY3" fmla="*/ 739140 h 739140"/>
              <a:gd name="csX4" fmla="*/ 45720 w 1912620"/>
              <a:gd name="csY4" fmla="*/ 457200 h 739140"/>
              <a:gd name="csX5" fmla="*/ 899160 w 1912620"/>
              <a:gd name="csY5" fmla="*/ 0 h 739140"/>
              <a:gd name="csX6" fmla="*/ 1912620 w 1912620"/>
              <a:gd name="csY6" fmla="*/ 350520 h 739140"/>
              <a:gd name="csX7" fmla="*/ 1859280 w 1912620"/>
              <a:gd name="csY7" fmla="*/ 693420 h 7391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912620" h="739140">
                <a:moveTo>
                  <a:pt x="1859280" y="693420"/>
                </a:moveTo>
                <a:lnTo>
                  <a:pt x="1859280" y="693420"/>
                </a:lnTo>
                <a:lnTo>
                  <a:pt x="868680" y="358140"/>
                </a:lnTo>
                <a:lnTo>
                  <a:pt x="0" y="739140"/>
                </a:lnTo>
                <a:lnTo>
                  <a:pt x="45720" y="457200"/>
                </a:lnTo>
                <a:lnTo>
                  <a:pt x="899160" y="0"/>
                </a:lnTo>
                <a:lnTo>
                  <a:pt x="1912620" y="350520"/>
                </a:lnTo>
                <a:lnTo>
                  <a:pt x="1859280" y="69342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7603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449142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776080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75859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34272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861134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10617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Demircioğlu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TabanPark</a:t>
                      </a: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16333/1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Mesken(4+1)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195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6.150.000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190.000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9F3898A0-C969-8D76-D5F6-C53D8E3A3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76" y="1299881"/>
            <a:ext cx="5838577" cy="517840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B65989B-312C-18E2-E662-7379CF2F1AB6}"/>
              </a:ext>
            </a:extLst>
          </p:cNvPr>
          <p:cNvSpPr/>
          <p:nvPr/>
        </p:nvSpPr>
        <p:spPr>
          <a:xfrm>
            <a:off x="9161929" y="3316940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2ED8160-09CC-F990-CBD7-7C5E573DC1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3"/>
          <a:stretch>
            <a:fillRect/>
          </a:stretch>
        </p:blipFill>
        <p:spPr>
          <a:xfrm>
            <a:off x="1492832" y="1299880"/>
            <a:ext cx="4379626" cy="5157845"/>
          </a:xfrm>
          <a:prstGeom prst="rect">
            <a:avLst/>
          </a:prstGeom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09146D7A-CE44-BDA5-A560-42086CA0C527}"/>
              </a:ext>
            </a:extLst>
          </p:cNvPr>
          <p:cNvSpPr/>
          <p:nvPr/>
        </p:nvSpPr>
        <p:spPr>
          <a:xfrm>
            <a:off x="2734235" y="2232212"/>
            <a:ext cx="2223247" cy="1156447"/>
          </a:xfrm>
          <a:custGeom>
            <a:avLst/>
            <a:gdLst>
              <a:gd name="csX0" fmla="*/ 0 w 2223247"/>
              <a:gd name="csY0" fmla="*/ 851647 h 1156447"/>
              <a:gd name="csX1" fmla="*/ 1165412 w 2223247"/>
              <a:gd name="csY1" fmla="*/ 394447 h 1156447"/>
              <a:gd name="csX2" fmla="*/ 2223247 w 2223247"/>
              <a:gd name="csY2" fmla="*/ 1156447 h 1156447"/>
              <a:gd name="csX3" fmla="*/ 2223247 w 2223247"/>
              <a:gd name="csY3" fmla="*/ 806823 h 1156447"/>
              <a:gd name="csX4" fmla="*/ 1156447 w 2223247"/>
              <a:gd name="csY4" fmla="*/ 0 h 1156447"/>
              <a:gd name="csX5" fmla="*/ 0 w 2223247"/>
              <a:gd name="csY5" fmla="*/ 519953 h 1156447"/>
              <a:gd name="csX6" fmla="*/ 0 w 2223247"/>
              <a:gd name="csY6" fmla="*/ 851647 h 11564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223247" h="1156447">
                <a:moveTo>
                  <a:pt x="0" y="851647"/>
                </a:moveTo>
                <a:lnTo>
                  <a:pt x="1165412" y="394447"/>
                </a:lnTo>
                <a:lnTo>
                  <a:pt x="2223247" y="1156447"/>
                </a:lnTo>
                <a:lnTo>
                  <a:pt x="2223247" y="806823"/>
                </a:lnTo>
                <a:lnTo>
                  <a:pt x="1156447" y="0"/>
                </a:lnTo>
                <a:lnTo>
                  <a:pt x="0" y="519953"/>
                </a:lnTo>
                <a:lnTo>
                  <a:pt x="0" y="85164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7280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227704"/>
              </p:ext>
            </p:extLst>
          </p:nvPr>
        </p:nvGraphicFramePr>
        <p:xfrm>
          <a:off x="1492832" y="379715"/>
          <a:ext cx="10244521" cy="78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776080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812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399495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747414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2745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Demircioğlu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TabanPark</a:t>
                      </a: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16333/1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Mesken(4+1)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195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6.000.000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190.000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6195B54A-1DEE-8E9A-2923-6DFB87A3A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76" y="1299881"/>
            <a:ext cx="5838577" cy="517840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FD05AC5-5456-38EF-FDB9-E783C068F609}"/>
              </a:ext>
            </a:extLst>
          </p:cNvPr>
          <p:cNvSpPr/>
          <p:nvPr/>
        </p:nvSpPr>
        <p:spPr>
          <a:xfrm>
            <a:off x="9161929" y="3316940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4979097-59D5-5FDF-E5AB-CF639B161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5740" r="6439" b="9477"/>
          <a:stretch>
            <a:fillRect/>
          </a:stretch>
        </p:blipFill>
        <p:spPr>
          <a:xfrm>
            <a:off x="1492833" y="1330814"/>
            <a:ext cx="4280438" cy="5174104"/>
          </a:xfrm>
          <a:prstGeom prst="rect">
            <a:avLst/>
          </a:prstGeom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5108B88D-C690-9D15-8139-0DAC7E6D335D}"/>
              </a:ext>
            </a:extLst>
          </p:cNvPr>
          <p:cNvSpPr/>
          <p:nvPr/>
        </p:nvSpPr>
        <p:spPr>
          <a:xfrm>
            <a:off x="2614246" y="4258359"/>
            <a:ext cx="2216150" cy="692150"/>
          </a:xfrm>
          <a:custGeom>
            <a:avLst/>
            <a:gdLst>
              <a:gd name="csX0" fmla="*/ 0 w 2216150"/>
              <a:gd name="csY0" fmla="*/ 558800 h 692150"/>
              <a:gd name="csX1" fmla="*/ 1181100 w 2216150"/>
              <a:gd name="csY1" fmla="*/ 444500 h 692150"/>
              <a:gd name="csX2" fmla="*/ 2216150 w 2216150"/>
              <a:gd name="csY2" fmla="*/ 692150 h 692150"/>
              <a:gd name="csX3" fmla="*/ 2197100 w 2216150"/>
              <a:gd name="csY3" fmla="*/ 298450 h 692150"/>
              <a:gd name="csX4" fmla="*/ 1187450 w 2216150"/>
              <a:gd name="csY4" fmla="*/ 0 h 692150"/>
              <a:gd name="csX5" fmla="*/ 12700 w 2216150"/>
              <a:gd name="csY5" fmla="*/ 158750 h 692150"/>
              <a:gd name="csX6" fmla="*/ 12700 w 2216150"/>
              <a:gd name="csY6" fmla="*/ 254000 h 692150"/>
              <a:gd name="csX7" fmla="*/ 0 w 2216150"/>
              <a:gd name="csY7" fmla="*/ 558800 h 6921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216150" h="692150">
                <a:moveTo>
                  <a:pt x="0" y="558800"/>
                </a:moveTo>
                <a:lnTo>
                  <a:pt x="1181100" y="444500"/>
                </a:lnTo>
                <a:lnTo>
                  <a:pt x="2216150" y="692150"/>
                </a:lnTo>
                <a:lnTo>
                  <a:pt x="2197100" y="298450"/>
                </a:lnTo>
                <a:lnTo>
                  <a:pt x="1187450" y="0"/>
                </a:lnTo>
                <a:lnTo>
                  <a:pt x="12700" y="158750"/>
                </a:lnTo>
                <a:lnTo>
                  <a:pt x="12700" y="254000"/>
                </a:lnTo>
                <a:lnTo>
                  <a:pt x="0" y="5588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7654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749397"/>
              </p:ext>
            </p:extLst>
          </p:nvPr>
        </p:nvGraphicFramePr>
        <p:xfrm>
          <a:off x="1492832" y="379714"/>
          <a:ext cx="10244523" cy="920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075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681953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823676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381740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84337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92459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532660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58592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96987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606662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50140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909994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909994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909994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550054"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Daire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No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Cinsi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Muhammen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Bedel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Geçici</a:t>
                      </a:r>
                      <a:b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 Teminat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37011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Demircioğlu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TabanPark</a:t>
                      </a:r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16331/1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Mesken(4+1)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effectLst/>
                          <a:latin typeface="Times New Roman" panose="02020603050405020304" pitchFamily="18" charset="0"/>
                        </a:rPr>
                        <a:t>195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6.000.000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190.000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id="{4A5BD333-0AA6-52F5-C3D9-6E775D070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76" y="1299881"/>
            <a:ext cx="5838577" cy="517840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EBB5B60-74B8-1CB9-87ED-BFB78744E660}"/>
              </a:ext>
            </a:extLst>
          </p:cNvPr>
          <p:cNvSpPr/>
          <p:nvPr/>
        </p:nvSpPr>
        <p:spPr>
          <a:xfrm>
            <a:off x="9161929" y="3316940"/>
            <a:ext cx="681318" cy="682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A5DE681-32C2-BA12-919E-7A3A0B5B0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8040" r="11403" b="19411"/>
          <a:stretch>
            <a:fillRect/>
          </a:stretch>
        </p:blipFill>
        <p:spPr>
          <a:xfrm>
            <a:off x="1492831" y="1299880"/>
            <a:ext cx="4316297" cy="5178403"/>
          </a:xfrm>
          <a:prstGeom prst="rect">
            <a:avLst/>
          </a:prstGeom>
        </p:spPr>
      </p:pic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48BC6F80-D1BD-7751-AF05-96F4A471FFED}"/>
              </a:ext>
            </a:extLst>
          </p:cNvPr>
          <p:cNvSpPr/>
          <p:nvPr/>
        </p:nvSpPr>
        <p:spPr>
          <a:xfrm>
            <a:off x="2608729" y="4320988"/>
            <a:ext cx="2438400" cy="699247"/>
          </a:xfrm>
          <a:custGeom>
            <a:avLst/>
            <a:gdLst>
              <a:gd name="csX0" fmla="*/ 2393577 w 2438400"/>
              <a:gd name="csY0" fmla="*/ 699247 h 699247"/>
              <a:gd name="csX1" fmla="*/ 2393577 w 2438400"/>
              <a:gd name="csY1" fmla="*/ 699247 h 699247"/>
              <a:gd name="csX2" fmla="*/ 1434353 w 2438400"/>
              <a:gd name="csY2" fmla="*/ 493059 h 699247"/>
              <a:gd name="csX3" fmla="*/ 0 w 2438400"/>
              <a:gd name="csY3" fmla="*/ 645459 h 699247"/>
              <a:gd name="csX4" fmla="*/ 44824 w 2438400"/>
              <a:gd name="csY4" fmla="*/ 251012 h 699247"/>
              <a:gd name="csX5" fmla="*/ 1425389 w 2438400"/>
              <a:gd name="csY5" fmla="*/ 0 h 699247"/>
              <a:gd name="csX6" fmla="*/ 2438400 w 2438400"/>
              <a:gd name="csY6" fmla="*/ 295836 h 699247"/>
              <a:gd name="csX7" fmla="*/ 2393577 w 2438400"/>
              <a:gd name="csY7" fmla="*/ 699247 h 6992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438400" h="699247">
                <a:moveTo>
                  <a:pt x="2393577" y="699247"/>
                </a:moveTo>
                <a:lnTo>
                  <a:pt x="2393577" y="699247"/>
                </a:lnTo>
                <a:lnTo>
                  <a:pt x="1434353" y="493059"/>
                </a:lnTo>
                <a:lnTo>
                  <a:pt x="0" y="645459"/>
                </a:lnTo>
                <a:lnTo>
                  <a:pt x="44824" y="251012"/>
                </a:lnTo>
                <a:lnTo>
                  <a:pt x="1425389" y="0"/>
                </a:lnTo>
                <a:lnTo>
                  <a:pt x="2438400" y="295836"/>
                </a:lnTo>
                <a:lnTo>
                  <a:pt x="2393577" y="69924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2486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2260</TotalTime>
  <Words>1623</Words>
  <Application>Microsoft Office PowerPoint</Application>
  <PresentationFormat>Geniş ekran</PresentationFormat>
  <Paragraphs>785</Paragraphs>
  <Slides>28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Ali AB. BULUT</dc:creator>
  <cp:lastModifiedBy>Ahmet Kahveci</cp:lastModifiedBy>
  <cp:revision>186</cp:revision>
  <dcterms:created xsi:type="dcterms:W3CDTF">2024-08-15T12:41:27Z</dcterms:created>
  <dcterms:modified xsi:type="dcterms:W3CDTF">2026-05-22T06:53:21Z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eodilabelclass">
    <vt:lpwstr>id_classification_unclassified=0ef0d4bf-59b8-4ae6-bbc0-fafde041157b</vt:lpwstr>
  </property>
  <property fmtid="{D5CDD505-2E9C-101B-9397-08002B2CF9AE}" pid="3" name="geodilabeluser">
    <vt:lpwstr>user=akahveci</vt:lpwstr>
  </property>
  <property fmtid="{D5CDD505-2E9C-101B-9397-08002B2CF9AE}" pid="4" name="geodilabeltime">
    <vt:lpwstr>datetime=2026-05-22T06:53:21.740Z</vt:lpwstr>
  </property>
  <property fmtid="{D5CDD505-2E9C-101B-9397-08002B2CF9AE}" pid="5" name="bjDocumentLabelXML">
    <vt:lpwstr>&lt;?xml version="1.0" encoding="us-ascii"?&gt;&lt;sisl xmlns:xsd="http://www.w3.org/2001/XMLSchema" xmlns:xsi="http://www.w3.org/2001/XMLSchema-instance" sislVersion="0" policy="06b88be1-581b-4ca2-b20f-13331b601e41" origin="userSelected" xmlns="http://www.boldonj</vt:lpwstr>
  </property>
  <property fmtid="{D5CDD505-2E9C-101B-9397-08002B2CF9AE}" pid="6" name="bjDocumentLabelXML-0">
    <vt:lpwstr>ames.com/2008/01/sie/internal/label"&gt;&lt;element uid="id_classification_unclassified" value="" &gt;&lt;/element&gt;&lt;/sisl&gt;</vt:lpwstr>
  </property>
  <property fmtid="{D5CDD505-2E9C-101B-9397-08002B2CF9AE}" pid="7" name="bjLabelRefreshRequired">
    <vt:lpwstr>FileClassifier</vt:lpwstr>
  </property>
</Properties>
</file>