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820" r:id="rId2"/>
    <p:sldId id="844" r:id="rId3"/>
    <p:sldId id="839" r:id="rId4"/>
    <p:sldId id="821" r:id="rId5"/>
    <p:sldId id="833" r:id="rId6"/>
    <p:sldId id="840" r:id="rId7"/>
    <p:sldId id="825" r:id="rId8"/>
    <p:sldId id="836" r:id="rId9"/>
    <p:sldId id="828" r:id="rId10"/>
    <p:sldId id="841" r:id="rId11"/>
    <p:sldId id="829" r:id="rId12"/>
    <p:sldId id="830" r:id="rId13"/>
    <p:sldId id="838" r:id="rId14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8" autoAdjust="0"/>
    <p:restoredTop sz="92389" autoAdjust="0"/>
  </p:normalViewPr>
  <p:slideViewPr>
    <p:cSldViewPr>
      <p:cViewPr varScale="1">
        <p:scale>
          <a:sx n="139" d="100"/>
          <a:sy n="139" d="100"/>
        </p:scale>
        <p:origin x="96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5.11.2025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97154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917007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 smtClean="0">
                          <a:effectLst/>
                        </a:rPr>
                        <a:t>Kıranardı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Cumhuriyet 4.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900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"/>
            <a:ext cx="3851919" cy="4497705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2411760" y="2355726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794"/>
            <a:ext cx="5292080" cy="4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8522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Ada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Parsel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r>
                        <a:rPr lang="tr-TR" sz="1000" u="none" strike="noStrike" dirty="0" smtClean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r>
                        <a:rPr lang="tr-TR" sz="1000" u="none" strike="noStrike" dirty="0" smtClean="0">
                          <a:effectLst/>
                        </a:rPr>
                        <a:t>(m²)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Büyükbürüngüz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Danişalibey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122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Fırın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6372200" y="1995686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4"/>
            <a:ext cx="9137468" cy="449770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075" y="647322"/>
            <a:ext cx="169167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9" name="Sol Ok 8"/>
          <p:cNvSpPr/>
          <p:nvPr/>
        </p:nvSpPr>
        <p:spPr>
          <a:xfrm>
            <a:off x="5220072" y="3147814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1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44691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 Ağustos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Çobanyıldızı Sokak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1.800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5"/>
            <a:ext cx="4572000" cy="4497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5794"/>
            <a:ext cx="4572000" cy="449770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948264" y="1851670"/>
            <a:ext cx="2880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ol Ok 6"/>
          <p:cNvSpPr/>
          <p:nvPr/>
        </p:nvSpPr>
        <p:spPr>
          <a:xfrm rot="16599097">
            <a:off x="2052282" y="1254102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25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4479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 Ağustos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Çobanyıldızı Sokak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1.800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4"/>
            <a:ext cx="4571999" cy="4497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5794"/>
            <a:ext cx="4572000" cy="449770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749988" y="1655149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ol Ok 6"/>
          <p:cNvSpPr/>
          <p:nvPr/>
        </p:nvSpPr>
        <p:spPr>
          <a:xfrm rot="16599097">
            <a:off x="2052282" y="1254102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75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48794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Ada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Parsel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r>
                        <a:rPr lang="tr-TR" sz="1000" u="none" strike="noStrike" dirty="0" smtClean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r>
                        <a:rPr lang="tr-TR" sz="1000" u="none" strike="noStrike" dirty="0" smtClean="0">
                          <a:effectLst/>
                        </a:rPr>
                        <a:t>(m²)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 Ağustos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Çobanyıldızı Sokak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F/C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4"/>
            <a:ext cx="9137469" cy="449770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068" y="645793"/>
            <a:ext cx="16561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 rot="16599097">
            <a:off x="2052280" y="840313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56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"/>
            <a:ext cx="3845388" cy="4497705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2339752" y="2139702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44687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917007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 smtClean="0">
                          <a:effectLst/>
                        </a:rPr>
                        <a:t>Kıranardı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Cumhuriyet 4.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36.000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1.080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794"/>
            <a:ext cx="5292080" cy="4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47535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Ada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Parsel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r>
                        <a:rPr lang="tr-TR" sz="1000" u="none" strike="noStrike" dirty="0" smtClean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r>
                        <a:rPr lang="tr-TR" sz="1000" u="none" strike="noStrike" dirty="0" smtClean="0">
                          <a:effectLst/>
                        </a:rPr>
                        <a:t>(m²)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 smtClean="0">
                          <a:effectLst/>
                        </a:rPr>
                        <a:t>Kıranardı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Cumhuriyet 4.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F/B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11918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45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4"/>
            <a:ext cx="9143999" cy="449770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633572"/>
            <a:ext cx="17281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9" name="Sol Ok 8"/>
          <p:cNvSpPr/>
          <p:nvPr/>
        </p:nvSpPr>
        <p:spPr>
          <a:xfrm rot="21322763">
            <a:off x="5662668" y="2525377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7009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Hisarcık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Mehmet </a:t>
                      </a:r>
                      <a:r>
                        <a:rPr lang="tr-TR" sz="1000" u="none" strike="noStrike" dirty="0" err="1" smtClean="0">
                          <a:effectLst/>
                        </a:rPr>
                        <a:t>Özhaseki</a:t>
                      </a:r>
                      <a:r>
                        <a:rPr lang="tr-TR" sz="1000" u="none" strike="noStrike" dirty="0" smtClean="0">
                          <a:effectLst/>
                        </a:rPr>
                        <a:t> Bulvarı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647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900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"/>
            <a:ext cx="4571999" cy="4497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5796"/>
            <a:ext cx="4572000" cy="214197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5652120" y="645795"/>
            <a:ext cx="144016" cy="4329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499742"/>
            <a:ext cx="4565469" cy="2643757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>
            <a:off x="3054750" y="2643758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14071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Hisarcık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Mehmet </a:t>
                      </a:r>
                      <a:r>
                        <a:rPr lang="tr-TR" sz="1000" u="none" strike="noStrike" dirty="0" err="1" smtClean="0">
                          <a:effectLst/>
                        </a:rPr>
                        <a:t>Özhaseki</a:t>
                      </a:r>
                      <a:r>
                        <a:rPr lang="tr-TR" sz="1000" u="none" strike="noStrike" dirty="0" smtClean="0">
                          <a:effectLst/>
                        </a:rPr>
                        <a:t> Bulvarı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647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900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5"/>
            <a:ext cx="4571999" cy="4497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04" y="645795"/>
            <a:ext cx="4572000" cy="2285994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228184" y="645795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04" y="2427734"/>
            <a:ext cx="4618808" cy="2715766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>
            <a:off x="2987824" y="2876980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9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05549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Ada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Parsel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r>
                        <a:rPr lang="tr-TR" sz="1000" u="none" strike="noStrike" dirty="0" smtClean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r>
                        <a:rPr lang="tr-TR" sz="1000" u="none" strike="noStrike" dirty="0" smtClean="0">
                          <a:effectLst/>
                        </a:rPr>
                        <a:t>(m²)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Hisarcık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Mehmet </a:t>
                      </a:r>
                      <a:r>
                        <a:rPr lang="tr-TR" sz="1000" u="none" strike="noStrike" dirty="0" err="1" smtClean="0">
                          <a:effectLst/>
                        </a:rPr>
                        <a:t>Özhaseki</a:t>
                      </a:r>
                      <a:r>
                        <a:rPr lang="tr-TR" sz="1000" u="none" strike="noStrike" dirty="0" smtClean="0">
                          <a:effectLst/>
                        </a:rPr>
                        <a:t> Bulvarı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647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24-27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4"/>
            <a:ext cx="9137469" cy="449770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0" y="645793"/>
            <a:ext cx="16916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>
            <a:off x="3131840" y="3147814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9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9935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Ağırnas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Osman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Yücel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42.000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1.260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5794"/>
            <a:ext cx="4572000" cy="449770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444208" y="2067694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793"/>
            <a:ext cx="4571999" cy="4497706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 rot="16200000">
            <a:off x="2100037" y="2031690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0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64626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Ada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Parsel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r>
                        <a:rPr lang="tr-TR" sz="1000" u="none" strike="noStrike" dirty="0" smtClean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r>
                        <a:rPr lang="tr-TR" sz="1000" u="none" strike="noStrike" dirty="0" smtClean="0">
                          <a:effectLst/>
                        </a:rPr>
                        <a:t>(m²)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Ağırnas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Osman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Yücel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15462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İşyeri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60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5"/>
            <a:ext cx="9137469" cy="444033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1520" y="45879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-1" y="645795"/>
            <a:ext cx="16916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İMAR DURUMU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 rot="16801380">
            <a:off x="4302162" y="2721946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86531"/>
              </p:ext>
            </p:extLst>
          </p:nvPr>
        </p:nvGraphicFramePr>
        <p:xfrm>
          <a:off x="1" y="0"/>
          <a:ext cx="9137468" cy="64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4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75016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528211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95161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772991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1398667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934554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Kapı </a:t>
                      </a: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baseline="0" dirty="0" smtClean="0">
                          <a:effectLst/>
                        </a:rPr>
                        <a:t>İşyeri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>
                          <a:effectLst/>
                        </a:rPr>
                        <a:t>Taşınmaz Cinsi</a:t>
                      </a:r>
                      <a:endParaRPr lang="tr-TR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Alan (m²)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Muhammen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Büyükbürüngüz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effectLst/>
                          <a:latin typeface="+mn-lt"/>
                        </a:rPr>
                        <a:t>Danişalibey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Caddesi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122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Fırın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30.000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+mn-lt"/>
                        </a:rPr>
                        <a:t>900</a:t>
                      </a:r>
                      <a:r>
                        <a:rPr lang="tr-TR" sz="1000" b="0" i="0" u="none" strike="noStrike" baseline="0" dirty="0" smtClean="0">
                          <a:effectLst/>
                          <a:latin typeface="+mn-lt"/>
                        </a:rPr>
                        <a:t> TL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94"/>
            <a:ext cx="4571999" cy="45491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45792"/>
            <a:ext cx="4565470" cy="454917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6372200" y="1995686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8452</TotalTime>
  <Words>381</Words>
  <Application>Microsoft Office PowerPoint</Application>
  <PresentationFormat>Ekran Gösterisi (16:9)</PresentationFormat>
  <Paragraphs>238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Saban ST. TUFEK</cp:lastModifiedBy>
  <cp:revision>518</cp:revision>
  <dcterms:created xsi:type="dcterms:W3CDTF">2017-05-26T16:53:42Z</dcterms:created>
  <dcterms:modified xsi:type="dcterms:W3CDTF">2025-11-05T10:42:19Z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