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819" r:id="rId2"/>
    <p:sldId id="820" r:id="rId3"/>
    <p:sldId id="821" r:id="rId4"/>
    <p:sldId id="822" r:id="rId5"/>
    <p:sldId id="823" r:id="rId6"/>
    <p:sldId id="824" r:id="rId7"/>
    <p:sldId id="825" r:id="rId8"/>
    <p:sldId id="826" r:id="rId9"/>
    <p:sldId id="827" r:id="rId10"/>
    <p:sldId id="828" r:id="rId11"/>
    <p:sldId id="829" r:id="rId12"/>
    <p:sldId id="830" r:id="rId13"/>
    <p:sldId id="831" r:id="rId14"/>
    <p:sldId id="832" r:id="rId15"/>
    <p:sldId id="833" r:id="rId16"/>
    <p:sldId id="834" r:id="rId17"/>
    <p:sldId id="835" r:id="rId18"/>
    <p:sldId id="836" r:id="rId19"/>
    <p:sldId id="837" r:id="rId20"/>
    <p:sldId id="838" r:id="rId21"/>
    <p:sldId id="839" r:id="rId22"/>
    <p:sldId id="840" r:id="rId23"/>
    <p:sldId id="841" r:id="rId24"/>
    <p:sldId id="842" r:id="rId25"/>
    <p:sldId id="843" r:id="rId26"/>
    <p:sldId id="844" r:id="rId27"/>
    <p:sldId id="845" r:id="rId28"/>
    <p:sldId id="846" r:id="rId29"/>
    <p:sldId id="847" r:id="rId30"/>
    <p:sldId id="848" r:id="rId31"/>
  </p:sldIdLst>
  <p:sldSz cx="9144000" cy="5143500" type="screen16x9"/>
  <p:notesSz cx="6858000" cy="9144000"/>
  <p:defaultTextStyle>
    <a:defPPr>
      <a:defRPr lang="tr-TR"/>
    </a:defPPr>
    <a:lvl1pPr marL="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3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0D8E8"/>
    <a:srgbClr val="616161"/>
    <a:srgbClr val="656565"/>
    <a:srgbClr val="E3DFD7"/>
    <a:srgbClr val="EEEADE"/>
    <a:srgbClr val="00BCE4"/>
    <a:srgbClr val="00BBE4"/>
    <a:srgbClr val="6F196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8" autoAdjust="0"/>
    <p:restoredTop sz="90603" autoAdjust="0"/>
  </p:normalViewPr>
  <p:slideViewPr>
    <p:cSldViewPr>
      <p:cViewPr varScale="1">
        <p:scale>
          <a:sx n="137" d="100"/>
          <a:sy n="137" d="100"/>
        </p:scale>
        <p:origin x="102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4ABF-C9FE-40E9-896F-BEE80D1F328B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76BD8-935A-4076-8E35-A8F4F5683A5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2A91-E560-4C91-85B5-4D41C7066D11}" type="datetimeFigureOut">
              <a:rPr lang="tr-TR" smtClean="0"/>
              <a:pPr/>
              <a:t>9.10.2024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562339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1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2312141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Kazımkarabekir  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Alanya   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5</a:t>
                      </a:r>
                      <a:endParaRPr lang="tr-TR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Nihal </a:t>
                      </a:r>
                      <a:r>
                        <a:rPr lang="tr-TR" sz="900" u="none" strike="noStrike" dirty="0" err="1">
                          <a:effectLst/>
                        </a:rPr>
                        <a:t>Ap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K35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13108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5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F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11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43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KB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Mesken(3+1)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155</a:t>
                      </a:r>
                      <a:endParaRPr lang="tr-TR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 smtClean="0">
                          <a:effectLst/>
                        </a:rPr>
                        <a:t>3.100.000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 smtClean="0">
                          <a:effectLst/>
                        </a:rPr>
                        <a:t>95.000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026" name="Picture 2" descr="E:\SATIŞ SUNUM\yeni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61"/>
            <a:ext cx="3500430" cy="4667139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999309" y="1097280"/>
            <a:ext cx="1417320" cy="731520"/>
          </a:xfrm>
          <a:custGeom>
            <a:avLst/>
            <a:gdLst>
              <a:gd name="connsiteX0" fmla="*/ 32657 w 1417320"/>
              <a:gd name="connsiteY0" fmla="*/ 548640 h 731520"/>
              <a:gd name="connsiteX1" fmla="*/ 32657 w 1417320"/>
              <a:gd name="connsiteY1" fmla="*/ 548640 h 731520"/>
              <a:gd name="connsiteX2" fmla="*/ 84908 w 1417320"/>
              <a:gd name="connsiteY2" fmla="*/ 515983 h 731520"/>
              <a:gd name="connsiteX3" fmla="*/ 169817 w 1417320"/>
              <a:gd name="connsiteY3" fmla="*/ 476794 h 731520"/>
              <a:gd name="connsiteX4" fmla="*/ 202474 w 1417320"/>
              <a:gd name="connsiteY4" fmla="*/ 457200 h 731520"/>
              <a:gd name="connsiteX5" fmla="*/ 241662 w 1417320"/>
              <a:gd name="connsiteY5" fmla="*/ 431074 h 731520"/>
              <a:gd name="connsiteX6" fmla="*/ 431074 w 1417320"/>
              <a:gd name="connsiteY6" fmla="*/ 346166 h 731520"/>
              <a:gd name="connsiteX7" fmla="*/ 496388 w 1417320"/>
              <a:gd name="connsiteY7" fmla="*/ 404949 h 731520"/>
              <a:gd name="connsiteX8" fmla="*/ 947057 w 1417320"/>
              <a:gd name="connsiteY8" fmla="*/ 254726 h 731520"/>
              <a:gd name="connsiteX9" fmla="*/ 1417320 w 1417320"/>
              <a:gd name="connsiteY9" fmla="*/ 731520 h 731520"/>
              <a:gd name="connsiteX10" fmla="*/ 1417320 w 1417320"/>
              <a:gd name="connsiteY10" fmla="*/ 457200 h 731520"/>
              <a:gd name="connsiteX11" fmla="*/ 914400 w 1417320"/>
              <a:gd name="connsiteY11" fmla="*/ 0 h 731520"/>
              <a:gd name="connsiteX12" fmla="*/ 529045 w 1417320"/>
              <a:gd name="connsiteY12" fmla="*/ 209006 h 731520"/>
              <a:gd name="connsiteX13" fmla="*/ 444137 w 1417320"/>
              <a:gd name="connsiteY13" fmla="*/ 150223 h 731520"/>
              <a:gd name="connsiteX14" fmla="*/ 0 w 1417320"/>
              <a:gd name="connsiteY14" fmla="*/ 346166 h 731520"/>
              <a:gd name="connsiteX15" fmla="*/ 32657 w 1417320"/>
              <a:gd name="connsiteY15" fmla="*/ 54864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17320" h="731520">
                <a:moveTo>
                  <a:pt x="32657" y="548640"/>
                </a:moveTo>
                <a:lnTo>
                  <a:pt x="32657" y="548640"/>
                </a:lnTo>
                <a:cubicBezTo>
                  <a:pt x="50074" y="537754"/>
                  <a:pt x="67075" y="526173"/>
                  <a:pt x="84908" y="515983"/>
                </a:cubicBezTo>
                <a:cubicBezTo>
                  <a:pt x="136991" y="486222"/>
                  <a:pt x="112872" y="505267"/>
                  <a:pt x="169817" y="476794"/>
                </a:cubicBezTo>
                <a:cubicBezTo>
                  <a:pt x="181171" y="471117"/>
                  <a:pt x="191764" y="464016"/>
                  <a:pt x="202474" y="457200"/>
                </a:cubicBezTo>
                <a:cubicBezTo>
                  <a:pt x="215719" y="448771"/>
                  <a:pt x="241662" y="431074"/>
                  <a:pt x="241662" y="431074"/>
                </a:cubicBezTo>
                <a:lnTo>
                  <a:pt x="431074" y="346166"/>
                </a:lnTo>
                <a:lnTo>
                  <a:pt x="496388" y="404949"/>
                </a:lnTo>
                <a:lnTo>
                  <a:pt x="947057" y="254726"/>
                </a:lnTo>
                <a:lnTo>
                  <a:pt x="1417320" y="731520"/>
                </a:lnTo>
                <a:lnTo>
                  <a:pt x="1417320" y="457200"/>
                </a:lnTo>
                <a:lnTo>
                  <a:pt x="914400" y="0"/>
                </a:lnTo>
                <a:lnTo>
                  <a:pt x="529045" y="209006"/>
                </a:lnTo>
                <a:lnTo>
                  <a:pt x="444137" y="150223"/>
                </a:lnTo>
                <a:lnTo>
                  <a:pt x="0" y="346166"/>
                </a:lnTo>
                <a:lnTo>
                  <a:pt x="32657" y="54864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91879" y="462915"/>
            <a:ext cx="5616625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355976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932040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370324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0242" name="Picture 2" descr="E:\SATIŞ SUNUM\yeni\20241004_161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6"/>
            <a:ext cx="3500430" cy="4704272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947057" y="1887583"/>
            <a:ext cx="1632857" cy="640080"/>
          </a:xfrm>
          <a:custGeom>
            <a:avLst/>
            <a:gdLst>
              <a:gd name="connsiteX0" fmla="*/ 1626326 w 1632857"/>
              <a:gd name="connsiteY0" fmla="*/ 640080 h 640080"/>
              <a:gd name="connsiteX1" fmla="*/ 855617 w 1632857"/>
              <a:gd name="connsiteY1" fmla="*/ 320040 h 640080"/>
              <a:gd name="connsiteX2" fmla="*/ 450669 w 1632857"/>
              <a:gd name="connsiteY2" fmla="*/ 424543 h 640080"/>
              <a:gd name="connsiteX3" fmla="*/ 333103 w 1632857"/>
              <a:gd name="connsiteY3" fmla="*/ 418011 h 640080"/>
              <a:gd name="connsiteX4" fmla="*/ 0 w 1632857"/>
              <a:gd name="connsiteY4" fmla="*/ 581297 h 640080"/>
              <a:gd name="connsiteX5" fmla="*/ 19594 w 1632857"/>
              <a:gd name="connsiteY5" fmla="*/ 280851 h 640080"/>
              <a:gd name="connsiteX6" fmla="*/ 359229 w 1632857"/>
              <a:gd name="connsiteY6" fmla="*/ 137160 h 640080"/>
              <a:gd name="connsiteX7" fmla="*/ 470263 w 1632857"/>
              <a:gd name="connsiteY7" fmla="*/ 202474 h 640080"/>
              <a:gd name="connsiteX8" fmla="*/ 685800 w 1632857"/>
              <a:gd name="connsiteY8" fmla="*/ 52251 h 640080"/>
              <a:gd name="connsiteX9" fmla="*/ 862149 w 1632857"/>
              <a:gd name="connsiteY9" fmla="*/ 0 h 640080"/>
              <a:gd name="connsiteX10" fmla="*/ 1632857 w 1632857"/>
              <a:gd name="connsiteY10" fmla="*/ 385354 h 640080"/>
              <a:gd name="connsiteX11" fmla="*/ 1626326 w 1632857"/>
              <a:gd name="connsiteY11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2857" h="640080">
                <a:moveTo>
                  <a:pt x="1626326" y="640080"/>
                </a:moveTo>
                <a:lnTo>
                  <a:pt x="855617" y="320040"/>
                </a:lnTo>
                <a:lnTo>
                  <a:pt x="450669" y="424543"/>
                </a:lnTo>
                <a:lnTo>
                  <a:pt x="333103" y="418011"/>
                </a:lnTo>
                <a:lnTo>
                  <a:pt x="0" y="581297"/>
                </a:lnTo>
                <a:lnTo>
                  <a:pt x="19594" y="280851"/>
                </a:lnTo>
                <a:lnTo>
                  <a:pt x="359229" y="137160"/>
                </a:lnTo>
                <a:lnTo>
                  <a:pt x="470263" y="202474"/>
                </a:lnTo>
                <a:lnTo>
                  <a:pt x="685800" y="52251"/>
                </a:lnTo>
                <a:lnTo>
                  <a:pt x="862149" y="0"/>
                </a:lnTo>
                <a:lnTo>
                  <a:pt x="1632857" y="385354"/>
                </a:lnTo>
                <a:lnTo>
                  <a:pt x="1626326" y="64008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8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47592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1266" name="Picture 2" descr="E:\SATIŞ SUNUM\yeni\10-11-12-13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643306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692331" y="1841863"/>
            <a:ext cx="1613263" cy="600891"/>
          </a:xfrm>
          <a:custGeom>
            <a:avLst/>
            <a:gdLst>
              <a:gd name="connsiteX0" fmla="*/ 1606732 w 1613263"/>
              <a:gd name="connsiteY0" fmla="*/ 594360 h 600891"/>
              <a:gd name="connsiteX1" fmla="*/ 868680 w 1613263"/>
              <a:gd name="connsiteY1" fmla="*/ 313508 h 600891"/>
              <a:gd name="connsiteX2" fmla="*/ 502920 w 1613263"/>
              <a:gd name="connsiteY2" fmla="*/ 476794 h 600891"/>
              <a:gd name="connsiteX3" fmla="*/ 333103 w 1613263"/>
              <a:gd name="connsiteY3" fmla="*/ 424543 h 600891"/>
              <a:gd name="connsiteX4" fmla="*/ 0 w 1613263"/>
              <a:gd name="connsiteY4" fmla="*/ 600891 h 600891"/>
              <a:gd name="connsiteX5" fmla="*/ 19595 w 1613263"/>
              <a:gd name="connsiteY5" fmla="*/ 548640 h 600891"/>
              <a:gd name="connsiteX6" fmla="*/ 19595 w 1613263"/>
              <a:gd name="connsiteY6" fmla="*/ 300446 h 600891"/>
              <a:gd name="connsiteX7" fmla="*/ 378823 w 1613263"/>
              <a:gd name="connsiteY7" fmla="*/ 111034 h 600891"/>
              <a:gd name="connsiteX8" fmla="*/ 457200 w 1613263"/>
              <a:gd name="connsiteY8" fmla="*/ 195943 h 600891"/>
              <a:gd name="connsiteX9" fmla="*/ 855618 w 1613263"/>
              <a:gd name="connsiteY9" fmla="*/ 0 h 600891"/>
              <a:gd name="connsiteX10" fmla="*/ 1613263 w 1613263"/>
              <a:gd name="connsiteY10" fmla="*/ 313508 h 600891"/>
              <a:gd name="connsiteX11" fmla="*/ 1606732 w 1613263"/>
              <a:gd name="connsiteY11" fmla="*/ 594360 h 60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3263" h="600891">
                <a:moveTo>
                  <a:pt x="1606732" y="594360"/>
                </a:moveTo>
                <a:lnTo>
                  <a:pt x="868680" y="313508"/>
                </a:lnTo>
                <a:lnTo>
                  <a:pt x="502920" y="476794"/>
                </a:lnTo>
                <a:lnTo>
                  <a:pt x="333103" y="424543"/>
                </a:lnTo>
                <a:lnTo>
                  <a:pt x="0" y="600891"/>
                </a:lnTo>
                <a:lnTo>
                  <a:pt x="19595" y="548640"/>
                </a:lnTo>
                <a:lnTo>
                  <a:pt x="19595" y="300446"/>
                </a:lnTo>
                <a:lnTo>
                  <a:pt x="378823" y="111034"/>
                </a:lnTo>
                <a:lnTo>
                  <a:pt x="457200" y="195943"/>
                </a:lnTo>
                <a:lnTo>
                  <a:pt x="855618" y="0"/>
                </a:lnTo>
                <a:lnTo>
                  <a:pt x="1613263" y="313508"/>
                </a:lnTo>
                <a:lnTo>
                  <a:pt x="1606732" y="59436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2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55609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3" name="Picture 2" descr="E:\SATIŞ SUNUM\yeni\10-11-12-13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643306" cy="4680585"/>
          </a:xfrm>
          <a:prstGeom prst="rect">
            <a:avLst/>
          </a:prstGeom>
          <a:noFill/>
        </p:spPr>
      </p:pic>
      <p:sp>
        <p:nvSpPr>
          <p:cNvPr id="4" name="Serbest Form 3"/>
          <p:cNvSpPr/>
          <p:nvPr/>
        </p:nvSpPr>
        <p:spPr>
          <a:xfrm>
            <a:off x="692331" y="2135777"/>
            <a:ext cx="1632858" cy="568234"/>
          </a:xfrm>
          <a:custGeom>
            <a:avLst/>
            <a:gdLst>
              <a:gd name="connsiteX0" fmla="*/ 1632858 w 1632858"/>
              <a:gd name="connsiteY0" fmla="*/ 542109 h 568234"/>
              <a:gd name="connsiteX1" fmla="*/ 1632858 w 1632858"/>
              <a:gd name="connsiteY1" fmla="*/ 542109 h 568234"/>
              <a:gd name="connsiteX2" fmla="*/ 1561012 w 1632858"/>
              <a:gd name="connsiteY2" fmla="*/ 496389 h 568234"/>
              <a:gd name="connsiteX3" fmla="*/ 1508760 w 1632858"/>
              <a:gd name="connsiteY3" fmla="*/ 476794 h 568234"/>
              <a:gd name="connsiteX4" fmla="*/ 881743 w 1632858"/>
              <a:gd name="connsiteY4" fmla="*/ 287383 h 568234"/>
              <a:gd name="connsiteX5" fmla="*/ 476795 w 1632858"/>
              <a:gd name="connsiteY5" fmla="*/ 470263 h 568234"/>
              <a:gd name="connsiteX6" fmla="*/ 333103 w 1632858"/>
              <a:gd name="connsiteY6" fmla="*/ 418012 h 568234"/>
              <a:gd name="connsiteX7" fmla="*/ 0 w 1632858"/>
              <a:gd name="connsiteY7" fmla="*/ 568234 h 568234"/>
              <a:gd name="connsiteX8" fmla="*/ 6532 w 1632858"/>
              <a:gd name="connsiteY8" fmla="*/ 502920 h 568234"/>
              <a:gd name="connsiteX9" fmla="*/ 13063 w 1632858"/>
              <a:gd name="connsiteY9" fmla="*/ 476794 h 568234"/>
              <a:gd name="connsiteX10" fmla="*/ 32658 w 1632858"/>
              <a:gd name="connsiteY10" fmla="*/ 267789 h 568234"/>
              <a:gd name="connsiteX11" fmla="*/ 339635 w 1632858"/>
              <a:gd name="connsiteY11" fmla="*/ 117566 h 568234"/>
              <a:gd name="connsiteX12" fmla="*/ 457200 w 1632858"/>
              <a:gd name="connsiteY12" fmla="*/ 182880 h 568234"/>
              <a:gd name="connsiteX13" fmla="*/ 862149 w 1632858"/>
              <a:gd name="connsiteY13" fmla="*/ 0 h 568234"/>
              <a:gd name="connsiteX14" fmla="*/ 1626326 w 1632858"/>
              <a:gd name="connsiteY14" fmla="*/ 300446 h 568234"/>
              <a:gd name="connsiteX15" fmla="*/ 1632858 w 1632858"/>
              <a:gd name="connsiteY15" fmla="*/ 542109 h 56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858" h="568234">
                <a:moveTo>
                  <a:pt x="1632858" y="542109"/>
                </a:moveTo>
                <a:lnTo>
                  <a:pt x="1632858" y="542109"/>
                </a:lnTo>
                <a:cubicBezTo>
                  <a:pt x="1608909" y="526869"/>
                  <a:pt x="1586132" y="509610"/>
                  <a:pt x="1561012" y="496389"/>
                </a:cubicBezTo>
                <a:cubicBezTo>
                  <a:pt x="1544551" y="487725"/>
                  <a:pt x="1508760" y="476794"/>
                  <a:pt x="1508760" y="476794"/>
                </a:cubicBezTo>
                <a:lnTo>
                  <a:pt x="881743" y="287383"/>
                </a:lnTo>
                <a:lnTo>
                  <a:pt x="476795" y="470263"/>
                </a:lnTo>
                <a:lnTo>
                  <a:pt x="333103" y="418012"/>
                </a:lnTo>
                <a:lnTo>
                  <a:pt x="0" y="568234"/>
                </a:lnTo>
                <a:lnTo>
                  <a:pt x="6532" y="502920"/>
                </a:lnTo>
                <a:lnTo>
                  <a:pt x="13063" y="476794"/>
                </a:lnTo>
                <a:lnTo>
                  <a:pt x="32658" y="267789"/>
                </a:lnTo>
                <a:lnTo>
                  <a:pt x="339635" y="117566"/>
                </a:lnTo>
                <a:lnTo>
                  <a:pt x="457200" y="182880"/>
                </a:lnTo>
                <a:lnTo>
                  <a:pt x="862149" y="0"/>
                </a:lnTo>
                <a:lnTo>
                  <a:pt x="1626326" y="300446"/>
                </a:lnTo>
                <a:lnTo>
                  <a:pt x="1632858" y="54210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8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285786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3" name="Picture 2" descr="E:\SATIŞ SUNUM\yeni\10-11-12-13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643306" cy="4680585"/>
          </a:xfrm>
          <a:prstGeom prst="rect">
            <a:avLst/>
          </a:prstGeom>
          <a:noFill/>
        </p:spPr>
      </p:pic>
      <p:sp>
        <p:nvSpPr>
          <p:cNvPr id="4" name="Serbest Form 3"/>
          <p:cNvSpPr/>
          <p:nvPr/>
        </p:nvSpPr>
        <p:spPr>
          <a:xfrm>
            <a:off x="711926" y="2403566"/>
            <a:ext cx="1632857" cy="568234"/>
          </a:xfrm>
          <a:custGeom>
            <a:avLst/>
            <a:gdLst>
              <a:gd name="connsiteX0" fmla="*/ 1632857 w 1632857"/>
              <a:gd name="connsiteY0" fmla="*/ 561703 h 568234"/>
              <a:gd name="connsiteX1" fmla="*/ 1632857 w 1632857"/>
              <a:gd name="connsiteY1" fmla="*/ 561703 h 568234"/>
              <a:gd name="connsiteX2" fmla="*/ 1574074 w 1632857"/>
              <a:gd name="connsiteY2" fmla="*/ 535577 h 568234"/>
              <a:gd name="connsiteX3" fmla="*/ 1508760 w 1632857"/>
              <a:gd name="connsiteY3" fmla="*/ 515983 h 568234"/>
              <a:gd name="connsiteX4" fmla="*/ 868680 w 1632857"/>
              <a:gd name="connsiteY4" fmla="*/ 339634 h 568234"/>
              <a:gd name="connsiteX5" fmla="*/ 444137 w 1632857"/>
              <a:gd name="connsiteY5" fmla="*/ 476794 h 568234"/>
              <a:gd name="connsiteX6" fmla="*/ 346165 w 1632857"/>
              <a:gd name="connsiteY6" fmla="*/ 431074 h 568234"/>
              <a:gd name="connsiteX7" fmla="*/ 0 w 1632857"/>
              <a:gd name="connsiteY7" fmla="*/ 568234 h 568234"/>
              <a:gd name="connsiteX8" fmla="*/ 6531 w 1632857"/>
              <a:gd name="connsiteY8" fmla="*/ 509451 h 568234"/>
              <a:gd name="connsiteX9" fmla="*/ 6531 w 1632857"/>
              <a:gd name="connsiteY9" fmla="*/ 241663 h 568234"/>
              <a:gd name="connsiteX10" fmla="*/ 326571 w 1632857"/>
              <a:gd name="connsiteY10" fmla="*/ 97971 h 568234"/>
              <a:gd name="connsiteX11" fmla="*/ 431074 w 1632857"/>
              <a:gd name="connsiteY11" fmla="*/ 195943 h 568234"/>
              <a:gd name="connsiteX12" fmla="*/ 822960 w 1632857"/>
              <a:gd name="connsiteY12" fmla="*/ 0 h 568234"/>
              <a:gd name="connsiteX13" fmla="*/ 1632857 w 1632857"/>
              <a:gd name="connsiteY13" fmla="*/ 274320 h 568234"/>
              <a:gd name="connsiteX14" fmla="*/ 1632857 w 1632857"/>
              <a:gd name="connsiteY14" fmla="*/ 561703 h 56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32857" h="568234">
                <a:moveTo>
                  <a:pt x="1632857" y="561703"/>
                </a:moveTo>
                <a:lnTo>
                  <a:pt x="1632857" y="561703"/>
                </a:lnTo>
                <a:cubicBezTo>
                  <a:pt x="1613263" y="552994"/>
                  <a:pt x="1594194" y="542990"/>
                  <a:pt x="1574074" y="535577"/>
                </a:cubicBezTo>
                <a:cubicBezTo>
                  <a:pt x="1552746" y="527719"/>
                  <a:pt x="1508760" y="515983"/>
                  <a:pt x="1508760" y="515983"/>
                </a:cubicBezTo>
                <a:lnTo>
                  <a:pt x="868680" y="339634"/>
                </a:lnTo>
                <a:lnTo>
                  <a:pt x="444137" y="476794"/>
                </a:lnTo>
                <a:lnTo>
                  <a:pt x="346165" y="431074"/>
                </a:lnTo>
                <a:lnTo>
                  <a:pt x="0" y="568234"/>
                </a:lnTo>
                <a:lnTo>
                  <a:pt x="6531" y="509451"/>
                </a:lnTo>
                <a:lnTo>
                  <a:pt x="6531" y="241663"/>
                </a:lnTo>
                <a:lnTo>
                  <a:pt x="326571" y="97971"/>
                </a:lnTo>
                <a:lnTo>
                  <a:pt x="431074" y="195943"/>
                </a:lnTo>
                <a:lnTo>
                  <a:pt x="822960" y="0"/>
                </a:lnTo>
                <a:lnTo>
                  <a:pt x="1632857" y="274320"/>
                </a:lnTo>
                <a:lnTo>
                  <a:pt x="1632857" y="56170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0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018573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3" name="Picture 2" descr="E:\SATIŞ SUNUM\yeni\10-11-12-13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643306" cy="4680585"/>
          </a:xfrm>
          <a:prstGeom prst="rect">
            <a:avLst/>
          </a:prstGeom>
          <a:noFill/>
        </p:spPr>
      </p:pic>
      <p:sp>
        <p:nvSpPr>
          <p:cNvPr id="4" name="Serbest Form 3"/>
          <p:cNvSpPr/>
          <p:nvPr/>
        </p:nvSpPr>
        <p:spPr>
          <a:xfrm>
            <a:off x="698863" y="2690949"/>
            <a:ext cx="1704703" cy="548640"/>
          </a:xfrm>
          <a:custGeom>
            <a:avLst/>
            <a:gdLst>
              <a:gd name="connsiteX0" fmla="*/ 1704703 w 1704703"/>
              <a:gd name="connsiteY0" fmla="*/ 548640 h 548640"/>
              <a:gd name="connsiteX1" fmla="*/ 862148 w 1704703"/>
              <a:gd name="connsiteY1" fmla="*/ 333102 h 548640"/>
              <a:gd name="connsiteX2" fmla="*/ 476794 w 1704703"/>
              <a:gd name="connsiteY2" fmla="*/ 450668 h 548640"/>
              <a:gd name="connsiteX3" fmla="*/ 333103 w 1704703"/>
              <a:gd name="connsiteY3" fmla="*/ 411480 h 548640"/>
              <a:gd name="connsiteX4" fmla="*/ 0 w 1704703"/>
              <a:gd name="connsiteY4" fmla="*/ 542108 h 548640"/>
              <a:gd name="connsiteX5" fmla="*/ 0 w 1704703"/>
              <a:gd name="connsiteY5" fmla="*/ 215537 h 548640"/>
              <a:gd name="connsiteX6" fmla="*/ 346166 w 1704703"/>
              <a:gd name="connsiteY6" fmla="*/ 78377 h 548640"/>
              <a:gd name="connsiteX7" fmla="*/ 502920 w 1704703"/>
              <a:gd name="connsiteY7" fmla="*/ 169817 h 548640"/>
              <a:gd name="connsiteX8" fmla="*/ 855617 w 1704703"/>
              <a:gd name="connsiteY8" fmla="*/ 0 h 548640"/>
              <a:gd name="connsiteX9" fmla="*/ 1652451 w 1704703"/>
              <a:gd name="connsiteY9" fmla="*/ 241662 h 548640"/>
              <a:gd name="connsiteX10" fmla="*/ 1704703 w 1704703"/>
              <a:gd name="connsiteY10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4703" h="548640">
                <a:moveTo>
                  <a:pt x="1704703" y="548640"/>
                </a:moveTo>
                <a:lnTo>
                  <a:pt x="862148" y="333102"/>
                </a:lnTo>
                <a:lnTo>
                  <a:pt x="476794" y="450668"/>
                </a:lnTo>
                <a:lnTo>
                  <a:pt x="333103" y="411480"/>
                </a:lnTo>
                <a:lnTo>
                  <a:pt x="0" y="542108"/>
                </a:lnTo>
                <a:lnTo>
                  <a:pt x="0" y="215537"/>
                </a:lnTo>
                <a:lnTo>
                  <a:pt x="346166" y="78377"/>
                </a:lnTo>
                <a:lnTo>
                  <a:pt x="502920" y="169817"/>
                </a:lnTo>
                <a:lnTo>
                  <a:pt x="855617" y="0"/>
                </a:lnTo>
                <a:lnTo>
                  <a:pt x="1652451" y="241662"/>
                </a:lnTo>
                <a:lnTo>
                  <a:pt x="1704703" y="54864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5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825708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2318445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2290" name="Picture 2" descr="E:\SATIŞ SUNUM\yeni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469954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920931" y="1867989"/>
            <a:ext cx="1456509" cy="568234"/>
          </a:xfrm>
          <a:custGeom>
            <a:avLst/>
            <a:gdLst>
              <a:gd name="connsiteX0" fmla="*/ 1436915 w 1456509"/>
              <a:gd name="connsiteY0" fmla="*/ 437605 h 568234"/>
              <a:gd name="connsiteX1" fmla="*/ 522515 w 1456509"/>
              <a:gd name="connsiteY1" fmla="*/ 267788 h 568234"/>
              <a:gd name="connsiteX2" fmla="*/ 0 w 1456509"/>
              <a:gd name="connsiteY2" fmla="*/ 568234 h 568234"/>
              <a:gd name="connsiteX3" fmla="*/ 6532 w 1456509"/>
              <a:gd name="connsiteY3" fmla="*/ 509451 h 568234"/>
              <a:gd name="connsiteX4" fmla="*/ 19595 w 1456509"/>
              <a:gd name="connsiteY4" fmla="*/ 476794 h 568234"/>
              <a:gd name="connsiteX5" fmla="*/ 32658 w 1456509"/>
              <a:gd name="connsiteY5" fmla="*/ 300445 h 568234"/>
              <a:gd name="connsiteX6" fmla="*/ 548640 w 1456509"/>
              <a:gd name="connsiteY6" fmla="*/ 0 h 568234"/>
              <a:gd name="connsiteX7" fmla="*/ 738052 w 1456509"/>
              <a:gd name="connsiteY7" fmla="*/ 32657 h 568234"/>
              <a:gd name="connsiteX8" fmla="*/ 1456509 w 1456509"/>
              <a:gd name="connsiteY8" fmla="*/ 228600 h 568234"/>
              <a:gd name="connsiteX9" fmla="*/ 1436915 w 1456509"/>
              <a:gd name="connsiteY9" fmla="*/ 437605 h 56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6509" h="568234">
                <a:moveTo>
                  <a:pt x="1436915" y="437605"/>
                </a:moveTo>
                <a:lnTo>
                  <a:pt x="522515" y="267788"/>
                </a:lnTo>
                <a:lnTo>
                  <a:pt x="0" y="568234"/>
                </a:lnTo>
                <a:cubicBezTo>
                  <a:pt x="2177" y="548640"/>
                  <a:pt x="3291" y="528898"/>
                  <a:pt x="6532" y="509451"/>
                </a:cubicBezTo>
                <a:cubicBezTo>
                  <a:pt x="8550" y="497342"/>
                  <a:pt x="14264" y="487456"/>
                  <a:pt x="19595" y="476794"/>
                </a:cubicBezTo>
                <a:lnTo>
                  <a:pt x="32658" y="300445"/>
                </a:lnTo>
                <a:lnTo>
                  <a:pt x="548640" y="0"/>
                </a:lnTo>
                <a:lnTo>
                  <a:pt x="738052" y="32657"/>
                </a:lnTo>
                <a:lnTo>
                  <a:pt x="1456509" y="228600"/>
                </a:lnTo>
                <a:lnTo>
                  <a:pt x="1436915" y="43760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5877117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453181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3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66845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2318446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3314" name="Picture 2" descr="E:\SATIŞ SUNUM\yeni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2915"/>
            <a:ext cx="3571868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64623" y="1704703"/>
            <a:ext cx="1371600" cy="489857"/>
          </a:xfrm>
          <a:custGeom>
            <a:avLst/>
            <a:gdLst>
              <a:gd name="connsiteX0" fmla="*/ 1371600 w 1371600"/>
              <a:gd name="connsiteY0" fmla="*/ 444137 h 489857"/>
              <a:gd name="connsiteX1" fmla="*/ 1371600 w 1371600"/>
              <a:gd name="connsiteY1" fmla="*/ 444137 h 489857"/>
              <a:gd name="connsiteX2" fmla="*/ 1312817 w 1371600"/>
              <a:gd name="connsiteY2" fmla="*/ 418011 h 489857"/>
              <a:gd name="connsiteX3" fmla="*/ 1286691 w 1371600"/>
              <a:gd name="connsiteY3" fmla="*/ 411480 h 489857"/>
              <a:gd name="connsiteX4" fmla="*/ 679268 w 1371600"/>
              <a:gd name="connsiteY4" fmla="*/ 280851 h 489857"/>
              <a:gd name="connsiteX5" fmla="*/ 561703 w 1371600"/>
              <a:gd name="connsiteY5" fmla="*/ 313508 h 489857"/>
              <a:gd name="connsiteX6" fmla="*/ 522514 w 1371600"/>
              <a:gd name="connsiteY6" fmla="*/ 326571 h 489857"/>
              <a:gd name="connsiteX7" fmla="*/ 496388 w 1371600"/>
              <a:gd name="connsiteY7" fmla="*/ 333103 h 489857"/>
              <a:gd name="connsiteX8" fmla="*/ 391886 w 1371600"/>
              <a:gd name="connsiteY8" fmla="*/ 359228 h 489857"/>
              <a:gd name="connsiteX9" fmla="*/ 0 w 1371600"/>
              <a:gd name="connsiteY9" fmla="*/ 489857 h 489857"/>
              <a:gd name="connsiteX10" fmla="*/ 0 w 1371600"/>
              <a:gd name="connsiteY10" fmla="*/ 398417 h 489857"/>
              <a:gd name="connsiteX11" fmla="*/ 19594 w 1371600"/>
              <a:gd name="connsiteY11" fmla="*/ 215537 h 489857"/>
              <a:gd name="connsiteX12" fmla="*/ 646611 w 1371600"/>
              <a:gd name="connsiteY12" fmla="*/ 0 h 489857"/>
              <a:gd name="connsiteX13" fmla="*/ 1358537 w 1371600"/>
              <a:gd name="connsiteY13" fmla="*/ 215537 h 489857"/>
              <a:gd name="connsiteX14" fmla="*/ 1371600 w 1371600"/>
              <a:gd name="connsiteY14" fmla="*/ 44413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1600" h="489857">
                <a:moveTo>
                  <a:pt x="1371600" y="444137"/>
                </a:moveTo>
                <a:lnTo>
                  <a:pt x="1371600" y="444137"/>
                </a:lnTo>
                <a:cubicBezTo>
                  <a:pt x="1352006" y="435428"/>
                  <a:pt x="1332830" y="425708"/>
                  <a:pt x="1312817" y="418011"/>
                </a:cubicBezTo>
                <a:cubicBezTo>
                  <a:pt x="1304439" y="414789"/>
                  <a:pt x="1286691" y="411480"/>
                  <a:pt x="1286691" y="411480"/>
                </a:cubicBezTo>
                <a:lnTo>
                  <a:pt x="679268" y="280851"/>
                </a:lnTo>
                <a:lnTo>
                  <a:pt x="561703" y="313508"/>
                </a:lnTo>
                <a:cubicBezTo>
                  <a:pt x="548484" y="317363"/>
                  <a:pt x="535703" y="322614"/>
                  <a:pt x="522514" y="326571"/>
                </a:cubicBezTo>
                <a:cubicBezTo>
                  <a:pt x="513916" y="329151"/>
                  <a:pt x="504986" y="330523"/>
                  <a:pt x="496388" y="333103"/>
                </a:cubicBezTo>
                <a:cubicBezTo>
                  <a:pt x="462327" y="343322"/>
                  <a:pt x="428212" y="359228"/>
                  <a:pt x="391886" y="359228"/>
                </a:cubicBezTo>
                <a:lnTo>
                  <a:pt x="0" y="489857"/>
                </a:lnTo>
                <a:lnTo>
                  <a:pt x="0" y="398417"/>
                </a:lnTo>
                <a:lnTo>
                  <a:pt x="19594" y="215537"/>
                </a:lnTo>
                <a:lnTo>
                  <a:pt x="646611" y="0"/>
                </a:lnTo>
                <a:lnTo>
                  <a:pt x="1358537" y="215537"/>
                </a:lnTo>
                <a:lnTo>
                  <a:pt x="1371600" y="44413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5877117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453181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5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2318456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2.850.000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4338" name="Picture 2" descr="E:\SATIŞ SUNUM\yeni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6"/>
            <a:ext cx="3500430" cy="4690976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97756" y="2474119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Serbest Form 3"/>
          <p:cNvSpPr/>
          <p:nvPr/>
        </p:nvSpPr>
        <p:spPr>
          <a:xfrm>
            <a:off x="1092994" y="2076450"/>
            <a:ext cx="1321594" cy="602456"/>
          </a:xfrm>
          <a:custGeom>
            <a:avLst/>
            <a:gdLst>
              <a:gd name="connsiteX0" fmla="*/ 9525 w 1321594"/>
              <a:gd name="connsiteY0" fmla="*/ 395288 h 602456"/>
              <a:gd name="connsiteX1" fmla="*/ 766762 w 1321594"/>
              <a:gd name="connsiteY1" fmla="*/ 171450 h 602456"/>
              <a:gd name="connsiteX2" fmla="*/ 792956 w 1321594"/>
              <a:gd name="connsiteY2" fmla="*/ 240506 h 602456"/>
              <a:gd name="connsiteX3" fmla="*/ 950119 w 1321594"/>
              <a:gd name="connsiteY3" fmla="*/ 200025 h 602456"/>
              <a:gd name="connsiteX4" fmla="*/ 1321594 w 1321594"/>
              <a:gd name="connsiteY4" fmla="*/ 602456 h 602456"/>
              <a:gd name="connsiteX5" fmla="*/ 1321594 w 1321594"/>
              <a:gd name="connsiteY5" fmla="*/ 561975 h 602456"/>
              <a:gd name="connsiteX6" fmla="*/ 1302544 w 1321594"/>
              <a:gd name="connsiteY6" fmla="*/ 397669 h 602456"/>
              <a:gd name="connsiteX7" fmla="*/ 1293019 w 1321594"/>
              <a:gd name="connsiteY7" fmla="*/ 378619 h 602456"/>
              <a:gd name="connsiteX8" fmla="*/ 952500 w 1321594"/>
              <a:gd name="connsiteY8" fmla="*/ 0 h 602456"/>
              <a:gd name="connsiteX9" fmla="*/ 781050 w 1321594"/>
              <a:gd name="connsiteY9" fmla="*/ 38100 h 602456"/>
              <a:gd name="connsiteX10" fmla="*/ 723900 w 1321594"/>
              <a:gd name="connsiteY10" fmla="*/ 0 h 602456"/>
              <a:gd name="connsiteX11" fmla="*/ 0 w 1321594"/>
              <a:gd name="connsiteY11" fmla="*/ 200025 h 602456"/>
              <a:gd name="connsiteX12" fmla="*/ 9525 w 1321594"/>
              <a:gd name="connsiteY12" fmla="*/ 395288 h 6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1594" h="602456">
                <a:moveTo>
                  <a:pt x="9525" y="395288"/>
                </a:moveTo>
                <a:lnTo>
                  <a:pt x="766762" y="171450"/>
                </a:lnTo>
                <a:lnTo>
                  <a:pt x="792956" y="240506"/>
                </a:lnTo>
                <a:lnTo>
                  <a:pt x="950119" y="200025"/>
                </a:lnTo>
                <a:lnTo>
                  <a:pt x="1321594" y="602456"/>
                </a:lnTo>
                <a:lnTo>
                  <a:pt x="1321594" y="561975"/>
                </a:lnTo>
                <a:lnTo>
                  <a:pt x="1302544" y="397669"/>
                </a:lnTo>
                <a:lnTo>
                  <a:pt x="1293019" y="378619"/>
                </a:lnTo>
                <a:lnTo>
                  <a:pt x="952500" y="0"/>
                </a:lnTo>
                <a:lnTo>
                  <a:pt x="781050" y="38100"/>
                </a:lnTo>
                <a:lnTo>
                  <a:pt x="723900" y="0"/>
                </a:lnTo>
                <a:lnTo>
                  <a:pt x="0" y="200025"/>
                </a:lnTo>
                <a:lnTo>
                  <a:pt x="9525" y="39528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7" name="Sağ Ok 6"/>
          <p:cNvSpPr/>
          <p:nvPr/>
        </p:nvSpPr>
        <p:spPr>
          <a:xfrm>
            <a:off x="5877117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453181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0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759493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2303817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Korkuteli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Ayasofya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2.850.000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5362" name="Picture 2" descr="E:\SATIŞ SUNUM\yeni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8"/>
            <a:ext cx="4000396" cy="4643452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03300" y="2190750"/>
            <a:ext cx="1682750" cy="584200"/>
          </a:xfrm>
          <a:custGeom>
            <a:avLst/>
            <a:gdLst>
              <a:gd name="connsiteX0" fmla="*/ 1682750 w 1682750"/>
              <a:gd name="connsiteY0" fmla="*/ 584200 h 584200"/>
              <a:gd name="connsiteX1" fmla="*/ 831850 w 1682750"/>
              <a:gd name="connsiteY1" fmla="*/ 279400 h 584200"/>
              <a:gd name="connsiteX2" fmla="*/ 679450 w 1682750"/>
              <a:gd name="connsiteY2" fmla="*/ 368300 h 584200"/>
              <a:gd name="connsiteX3" fmla="*/ 584200 w 1682750"/>
              <a:gd name="connsiteY3" fmla="*/ 323850 h 584200"/>
              <a:gd name="connsiteX4" fmla="*/ 406400 w 1682750"/>
              <a:gd name="connsiteY4" fmla="*/ 419100 h 584200"/>
              <a:gd name="connsiteX5" fmla="*/ 285750 w 1682750"/>
              <a:gd name="connsiteY5" fmla="*/ 381000 h 584200"/>
              <a:gd name="connsiteX6" fmla="*/ 0 w 1682750"/>
              <a:gd name="connsiteY6" fmla="*/ 552450 h 584200"/>
              <a:gd name="connsiteX7" fmla="*/ 12700 w 1682750"/>
              <a:gd name="connsiteY7" fmla="*/ 304800 h 584200"/>
              <a:gd name="connsiteX8" fmla="*/ 330200 w 1682750"/>
              <a:gd name="connsiteY8" fmla="*/ 146050 h 584200"/>
              <a:gd name="connsiteX9" fmla="*/ 444500 w 1682750"/>
              <a:gd name="connsiteY9" fmla="*/ 203200 h 584200"/>
              <a:gd name="connsiteX10" fmla="*/ 565150 w 1682750"/>
              <a:gd name="connsiteY10" fmla="*/ 101600 h 584200"/>
              <a:gd name="connsiteX11" fmla="*/ 666750 w 1682750"/>
              <a:gd name="connsiteY11" fmla="*/ 114300 h 584200"/>
              <a:gd name="connsiteX12" fmla="*/ 831850 w 1682750"/>
              <a:gd name="connsiteY12" fmla="*/ 0 h 584200"/>
              <a:gd name="connsiteX13" fmla="*/ 1670050 w 1682750"/>
              <a:gd name="connsiteY13" fmla="*/ 330200 h 584200"/>
              <a:gd name="connsiteX14" fmla="*/ 1682750 w 1682750"/>
              <a:gd name="connsiteY14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2750" h="584200">
                <a:moveTo>
                  <a:pt x="1682750" y="584200"/>
                </a:moveTo>
                <a:lnTo>
                  <a:pt x="831850" y="279400"/>
                </a:lnTo>
                <a:lnTo>
                  <a:pt x="679450" y="368300"/>
                </a:lnTo>
                <a:lnTo>
                  <a:pt x="584200" y="323850"/>
                </a:lnTo>
                <a:lnTo>
                  <a:pt x="406400" y="419100"/>
                </a:lnTo>
                <a:lnTo>
                  <a:pt x="285750" y="381000"/>
                </a:lnTo>
                <a:lnTo>
                  <a:pt x="0" y="552450"/>
                </a:lnTo>
                <a:lnTo>
                  <a:pt x="12700" y="304800"/>
                </a:lnTo>
                <a:lnTo>
                  <a:pt x="330200" y="146050"/>
                </a:lnTo>
                <a:lnTo>
                  <a:pt x="444500" y="203200"/>
                </a:lnTo>
                <a:lnTo>
                  <a:pt x="565150" y="101600"/>
                </a:lnTo>
                <a:lnTo>
                  <a:pt x="666750" y="114300"/>
                </a:lnTo>
                <a:lnTo>
                  <a:pt x="831850" y="0"/>
                </a:lnTo>
                <a:lnTo>
                  <a:pt x="1670050" y="330200"/>
                </a:lnTo>
                <a:lnTo>
                  <a:pt x="1682750" y="5842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427632" y="261293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003696" y="254092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2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95137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2303814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Korkuteli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Ayasofya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2.850.000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6386" name="Picture 2" descr="E:\SATIŞ SUNUM\yeni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00048"/>
            <a:ext cx="3500431" cy="4643453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200150" y="2057400"/>
            <a:ext cx="1441450" cy="590550"/>
          </a:xfrm>
          <a:custGeom>
            <a:avLst/>
            <a:gdLst>
              <a:gd name="connsiteX0" fmla="*/ 1422400 w 1441450"/>
              <a:gd name="connsiteY0" fmla="*/ 533400 h 590550"/>
              <a:gd name="connsiteX1" fmla="*/ 971550 w 1441450"/>
              <a:gd name="connsiteY1" fmla="*/ 381000 h 590550"/>
              <a:gd name="connsiteX2" fmla="*/ 577850 w 1441450"/>
              <a:gd name="connsiteY2" fmla="*/ 247650 h 590550"/>
              <a:gd name="connsiteX3" fmla="*/ 0 w 1441450"/>
              <a:gd name="connsiteY3" fmla="*/ 590550 h 590550"/>
              <a:gd name="connsiteX4" fmla="*/ 12700 w 1441450"/>
              <a:gd name="connsiteY4" fmla="*/ 495300 h 590550"/>
              <a:gd name="connsiteX5" fmla="*/ 19050 w 1441450"/>
              <a:gd name="connsiteY5" fmla="*/ 438150 h 590550"/>
              <a:gd name="connsiteX6" fmla="*/ 25400 w 1441450"/>
              <a:gd name="connsiteY6" fmla="*/ 374650 h 590550"/>
              <a:gd name="connsiteX7" fmla="*/ 596900 w 1441450"/>
              <a:gd name="connsiteY7" fmla="*/ 0 h 590550"/>
              <a:gd name="connsiteX8" fmla="*/ 984250 w 1441450"/>
              <a:gd name="connsiteY8" fmla="*/ 133350 h 590550"/>
              <a:gd name="connsiteX9" fmla="*/ 1060450 w 1441450"/>
              <a:gd name="connsiteY9" fmla="*/ 120650 h 590550"/>
              <a:gd name="connsiteX10" fmla="*/ 1441450 w 1441450"/>
              <a:gd name="connsiteY10" fmla="*/ 323850 h 590550"/>
              <a:gd name="connsiteX11" fmla="*/ 1422400 w 1441450"/>
              <a:gd name="connsiteY11" fmla="*/ 5334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1450" h="590550">
                <a:moveTo>
                  <a:pt x="1422400" y="533400"/>
                </a:moveTo>
                <a:lnTo>
                  <a:pt x="971550" y="381000"/>
                </a:lnTo>
                <a:lnTo>
                  <a:pt x="577850" y="247650"/>
                </a:lnTo>
                <a:lnTo>
                  <a:pt x="0" y="590550"/>
                </a:lnTo>
                <a:cubicBezTo>
                  <a:pt x="4233" y="558800"/>
                  <a:pt x="8170" y="527009"/>
                  <a:pt x="12700" y="495300"/>
                </a:cubicBezTo>
                <a:cubicBezTo>
                  <a:pt x="20094" y="443542"/>
                  <a:pt x="19050" y="473722"/>
                  <a:pt x="19050" y="438150"/>
                </a:cubicBezTo>
                <a:lnTo>
                  <a:pt x="25400" y="374650"/>
                </a:lnTo>
                <a:lnTo>
                  <a:pt x="596900" y="0"/>
                </a:lnTo>
                <a:lnTo>
                  <a:pt x="984250" y="133350"/>
                </a:lnTo>
                <a:lnTo>
                  <a:pt x="1060450" y="120650"/>
                </a:lnTo>
                <a:lnTo>
                  <a:pt x="1441450" y="323850"/>
                </a:lnTo>
                <a:lnTo>
                  <a:pt x="1422400" y="5334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427632" y="261293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003696" y="254092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1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41122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</a:t>
                      </a:r>
                      <a:r>
                        <a:rPr lang="tr-T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Ap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050" name="Picture 2" descr="E:\SATIŞ SUNUM\yeni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429085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979714" y="1175657"/>
            <a:ext cx="1652452" cy="836023"/>
          </a:xfrm>
          <a:custGeom>
            <a:avLst/>
            <a:gdLst>
              <a:gd name="connsiteX0" fmla="*/ 1632857 w 1652452"/>
              <a:gd name="connsiteY0" fmla="*/ 659674 h 836023"/>
              <a:gd name="connsiteX1" fmla="*/ 1090749 w 1652452"/>
              <a:gd name="connsiteY1" fmla="*/ 463732 h 836023"/>
              <a:gd name="connsiteX2" fmla="*/ 587829 w 1652452"/>
              <a:gd name="connsiteY2" fmla="*/ 320040 h 836023"/>
              <a:gd name="connsiteX3" fmla="*/ 0 w 1652452"/>
              <a:gd name="connsiteY3" fmla="*/ 836023 h 836023"/>
              <a:gd name="connsiteX4" fmla="*/ 19595 w 1652452"/>
              <a:gd name="connsiteY4" fmla="*/ 594360 h 836023"/>
              <a:gd name="connsiteX5" fmla="*/ 627017 w 1652452"/>
              <a:gd name="connsiteY5" fmla="*/ 0 h 836023"/>
              <a:gd name="connsiteX6" fmla="*/ 796835 w 1652452"/>
              <a:gd name="connsiteY6" fmla="*/ 97972 h 836023"/>
              <a:gd name="connsiteX7" fmla="*/ 1071155 w 1652452"/>
              <a:gd name="connsiteY7" fmla="*/ 182880 h 836023"/>
              <a:gd name="connsiteX8" fmla="*/ 1182189 w 1652452"/>
              <a:gd name="connsiteY8" fmla="*/ 182880 h 836023"/>
              <a:gd name="connsiteX9" fmla="*/ 1652452 w 1652452"/>
              <a:gd name="connsiteY9" fmla="*/ 424543 h 836023"/>
              <a:gd name="connsiteX10" fmla="*/ 1632857 w 1652452"/>
              <a:gd name="connsiteY10" fmla="*/ 659674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2452" h="836023">
                <a:moveTo>
                  <a:pt x="1632857" y="659674"/>
                </a:moveTo>
                <a:lnTo>
                  <a:pt x="1090749" y="463732"/>
                </a:lnTo>
                <a:lnTo>
                  <a:pt x="587829" y="320040"/>
                </a:lnTo>
                <a:lnTo>
                  <a:pt x="0" y="836023"/>
                </a:lnTo>
                <a:lnTo>
                  <a:pt x="19595" y="594360"/>
                </a:lnTo>
                <a:lnTo>
                  <a:pt x="627017" y="0"/>
                </a:lnTo>
                <a:lnTo>
                  <a:pt x="796835" y="97972"/>
                </a:lnTo>
                <a:lnTo>
                  <a:pt x="1071155" y="182880"/>
                </a:lnTo>
                <a:lnTo>
                  <a:pt x="1182189" y="182880"/>
                </a:lnTo>
                <a:lnTo>
                  <a:pt x="1652452" y="424543"/>
                </a:lnTo>
                <a:lnTo>
                  <a:pt x="1632857" y="65967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283968" y="1977684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860032" y="1905676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8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9474"/>
          <a:stretch/>
        </p:blipFill>
        <p:spPr>
          <a:xfrm>
            <a:off x="3419872" y="462890"/>
            <a:ext cx="5798188" cy="4680585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116520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2268566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Karaburun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Umut Konağı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12751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2.750.000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7410" name="Picture 2" descr="E:\SATIŞ SUNUM\yeni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00048"/>
            <a:ext cx="3428992" cy="4643452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723900" y="850900"/>
            <a:ext cx="1365250" cy="654050"/>
          </a:xfrm>
          <a:custGeom>
            <a:avLst/>
            <a:gdLst>
              <a:gd name="connsiteX0" fmla="*/ 1308100 w 1365250"/>
              <a:gd name="connsiteY0" fmla="*/ 387350 h 654050"/>
              <a:gd name="connsiteX1" fmla="*/ 806450 w 1365250"/>
              <a:gd name="connsiteY1" fmla="*/ 266700 h 654050"/>
              <a:gd name="connsiteX2" fmla="*/ 584200 w 1365250"/>
              <a:gd name="connsiteY2" fmla="*/ 406400 h 654050"/>
              <a:gd name="connsiteX3" fmla="*/ 463550 w 1365250"/>
              <a:gd name="connsiteY3" fmla="*/ 355600 h 654050"/>
              <a:gd name="connsiteX4" fmla="*/ 0 w 1365250"/>
              <a:gd name="connsiteY4" fmla="*/ 654050 h 654050"/>
              <a:gd name="connsiteX5" fmla="*/ 0 w 1365250"/>
              <a:gd name="connsiteY5" fmla="*/ 387350 h 654050"/>
              <a:gd name="connsiteX6" fmla="*/ 450850 w 1365250"/>
              <a:gd name="connsiteY6" fmla="*/ 63500 h 654050"/>
              <a:gd name="connsiteX7" fmla="*/ 590550 w 1365250"/>
              <a:gd name="connsiteY7" fmla="*/ 190500 h 654050"/>
              <a:gd name="connsiteX8" fmla="*/ 800100 w 1365250"/>
              <a:gd name="connsiteY8" fmla="*/ 0 h 654050"/>
              <a:gd name="connsiteX9" fmla="*/ 1365250 w 1365250"/>
              <a:gd name="connsiteY9" fmla="*/ 209550 h 654050"/>
              <a:gd name="connsiteX10" fmla="*/ 1308100 w 1365250"/>
              <a:gd name="connsiteY10" fmla="*/ 3873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5250" h="654050">
                <a:moveTo>
                  <a:pt x="1308100" y="387350"/>
                </a:moveTo>
                <a:lnTo>
                  <a:pt x="806450" y="266700"/>
                </a:lnTo>
                <a:lnTo>
                  <a:pt x="584200" y="406400"/>
                </a:lnTo>
                <a:lnTo>
                  <a:pt x="463550" y="355600"/>
                </a:lnTo>
                <a:lnTo>
                  <a:pt x="0" y="654050"/>
                </a:lnTo>
                <a:lnTo>
                  <a:pt x="0" y="387350"/>
                </a:lnTo>
                <a:lnTo>
                  <a:pt x="450850" y="63500"/>
                </a:lnTo>
                <a:lnTo>
                  <a:pt x="590550" y="190500"/>
                </a:lnTo>
                <a:lnTo>
                  <a:pt x="800100" y="0"/>
                </a:lnTo>
                <a:lnTo>
                  <a:pt x="1365250" y="209550"/>
                </a:lnTo>
                <a:lnTo>
                  <a:pt x="1308100" y="3873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ağ Ok 6"/>
          <p:cNvSpPr/>
          <p:nvPr/>
        </p:nvSpPr>
        <p:spPr>
          <a:xfrm>
            <a:off x="4355976" y="3147814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932040" y="3075806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14386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2286767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Karaburun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Yakamoz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2.750.000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8434" name="Picture 2" descr="E:\SATIŞ SUNUM\yeni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890"/>
            <a:ext cx="3752763" cy="4680610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384300" y="939800"/>
            <a:ext cx="1301750" cy="609600"/>
          </a:xfrm>
          <a:custGeom>
            <a:avLst/>
            <a:gdLst>
              <a:gd name="connsiteX0" fmla="*/ 1301750 w 1301750"/>
              <a:gd name="connsiteY0" fmla="*/ 596900 h 609600"/>
              <a:gd name="connsiteX1" fmla="*/ 869950 w 1301750"/>
              <a:gd name="connsiteY1" fmla="*/ 361950 h 609600"/>
              <a:gd name="connsiteX2" fmla="*/ 730250 w 1301750"/>
              <a:gd name="connsiteY2" fmla="*/ 450850 h 609600"/>
              <a:gd name="connsiteX3" fmla="*/ 495300 w 1301750"/>
              <a:gd name="connsiteY3" fmla="*/ 241300 h 609600"/>
              <a:gd name="connsiteX4" fmla="*/ 0 w 1301750"/>
              <a:gd name="connsiteY4" fmla="*/ 476250 h 609600"/>
              <a:gd name="connsiteX5" fmla="*/ 0 w 1301750"/>
              <a:gd name="connsiteY5" fmla="*/ 260350 h 609600"/>
              <a:gd name="connsiteX6" fmla="*/ 469900 w 1301750"/>
              <a:gd name="connsiteY6" fmla="*/ 0 h 609600"/>
              <a:gd name="connsiteX7" fmla="*/ 749300 w 1301750"/>
              <a:gd name="connsiteY7" fmla="*/ 247650 h 609600"/>
              <a:gd name="connsiteX8" fmla="*/ 869950 w 1301750"/>
              <a:gd name="connsiteY8" fmla="*/ 165100 h 609600"/>
              <a:gd name="connsiteX9" fmla="*/ 1282700 w 1301750"/>
              <a:gd name="connsiteY9" fmla="*/ 431800 h 609600"/>
              <a:gd name="connsiteX10" fmla="*/ 1250950 w 1301750"/>
              <a:gd name="connsiteY10" fmla="*/ 609600 h 609600"/>
              <a:gd name="connsiteX11" fmla="*/ 1225550 w 1301750"/>
              <a:gd name="connsiteY11" fmla="*/ 577850 h 609600"/>
              <a:gd name="connsiteX12" fmla="*/ 1206500 w 1301750"/>
              <a:gd name="connsiteY12" fmla="*/ 565150 h 609600"/>
              <a:gd name="connsiteX13" fmla="*/ 1301750 w 1301750"/>
              <a:gd name="connsiteY13" fmla="*/ 5969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1750" h="609600">
                <a:moveTo>
                  <a:pt x="1301750" y="596900"/>
                </a:moveTo>
                <a:lnTo>
                  <a:pt x="869950" y="361950"/>
                </a:lnTo>
                <a:lnTo>
                  <a:pt x="730250" y="450850"/>
                </a:lnTo>
                <a:lnTo>
                  <a:pt x="495300" y="241300"/>
                </a:lnTo>
                <a:lnTo>
                  <a:pt x="0" y="476250"/>
                </a:lnTo>
                <a:lnTo>
                  <a:pt x="0" y="260350"/>
                </a:lnTo>
                <a:lnTo>
                  <a:pt x="469900" y="0"/>
                </a:lnTo>
                <a:lnTo>
                  <a:pt x="749300" y="247650"/>
                </a:lnTo>
                <a:lnTo>
                  <a:pt x="869950" y="165100"/>
                </a:lnTo>
                <a:lnTo>
                  <a:pt x="1282700" y="431800"/>
                </a:lnTo>
                <a:lnTo>
                  <a:pt x="1250950" y="609600"/>
                </a:lnTo>
                <a:lnTo>
                  <a:pt x="1225550" y="577850"/>
                </a:lnTo>
                <a:lnTo>
                  <a:pt x="1206500" y="565150"/>
                </a:lnTo>
                <a:lnTo>
                  <a:pt x="1301750" y="5969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9474"/>
          <a:stretch/>
        </p:blipFill>
        <p:spPr>
          <a:xfrm>
            <a:off x="3419872" y="462890"/>
            <a:ext cx="5798188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5580112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156176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76210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2286794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Karaburun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Yakamoz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2.750.000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19458" name="Picture 2" descr="E:\SATIŞ SUNUM\yeni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890"/>
            <a:ext cx="3791580" cy="4680610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409700" y="1657350"/>
            <a:ext cx="1327150" cy="539750"/>
          </a:xfrm>
          <a:custGeom>
            <a:avLst/>
            <a:gdLst>
              <a:gd name="connsiteX0" fmla="*/ 6350 w 1327150"/>
              <a:gd name="connsiteY0" fmla="*/ 438150 h 539750"/>
              <a:gd name="connsiteX1" fmla="*/ 203200 w 1327150"/>
              <a:gd name="connsiteY1" fmla="*/ 304800 h 539750"/>
              <a:gd name="connsiteX2" fmla="*/ 247650 w 1327150"/>
              <a:gd name="connsiteY2" fmla="*/ 342900 h 539750"/>
              <a:gd name="connsiteX3" fmla="*/ 457200 w 1327150"/>
              <a:gd name="connsiteY3" fmla="*/ 190500 h 539750"/>
              <a:gd name="connsiteX4" fmla="*/ 749300 w 1327150"/>
              <a:gd name="connsiteY4" fmla="*/ 387350 h 539750"/>
              <a:gd name="connsiteX5" fmla="*/ 882650 w 1327150"/>
              <a:gd name="connsiteY5" fmla="*/ 311150 h 539750"/>
              <a:gd name="connsiteX6" fmla="*/ 1327150 w 1327150"/>
              <a:gd name="connsiteY6" fmla="*/ 539750 h 539750"/>
              <a:gd name="connsiteX7" fmla="*/ 1270000 w 1327150"/>
              <a:gd name="connsiteY7" fmla="*/ 330200 h 539750"/>
              <a:gd name="connsiteX8" fmla="*/ 933450 w 1327150"/>
              <a:gd name="connsiteY8" fmla="*/ 139700 h 539750"/>
              <a:gd name="connsiteX9" fmla="*/ 749300 w 1327150"/>
              <a:gd name="connsiteY9" fmla="*/ 203200 h 539750"/>
              <a:gd name="connsiteX10" fmla="*/ 488950 w 1327150"/>
              <a:gd name="connsiteY10" fmla="*/ 0 h 539750"/>
              <a:gd name="connsiteX11" fmla="*/ 273050 w 1327150"/>
              <a:gd name="connsiteY11" fmla="*/ 133350 h 539750"/>
              <a:gd name="connsiteX12" fmla="*/ 215900 w 1327150"/>
              <a:gd name="connsiteY12" fmla="*/ 107950 h 539750"/>
              <a:gd name="connsiteX13" fmla="*/ 0 w 1327150"/>
              <a:gd name="connsiteY13" fmla="*/ 247650 h 539750"/>
              <a:gd name="connsiteX14" fmla="*/ 6350 w 1327150"/>
              <a:gd name="connsiteY14" fmla="*/ 43815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27150" h="539750">
                <a:moveTo>
                  <a:pt x="6350" y="438150"/>
                </a:moveTo>
                <a:lnTo>
                  <a:pt x="203200" y="304800"/>
                </a:lnTo>
                <a:lnTo>
                  <a:pt x="247650" y="342900"/>
                </a:lnTo>
                <a:lnTo>
                  <a:pt x="457200" y="190500"/>
                </a:lnTo>
                <a:lnTo>
                  <a:pt x="749300" y="387350"/>
                </a:lnTo>
                <a:lnTo>
                  <a:pt x="882650" y="311150"/>
                </a:lnTo>
                <a:lnTo>
                  <a:pt x="1327150" y="539750"/>
                </a:lnTo>
                <a:lnTo>
                  <a:pt x="1270000" y="330200"/>
                </a:lnTo>
                <a:lnTo>
                  <a:pt x="933450" y="139700"/>
                </a:lnTo>
                <a:lnTo>
                  <a:pt x="749300" y="203200"/>
                </a:lnTo>
                <a:lnTo>
                  <a:pt x="488950" y="0"/>
                </a:lnTo>
                <a:lnTo>
                  <a:pt x="273050" y="133350"/>
                </a:lnTo>
                <a:lnTo>
                  <a:pt x="215900" y="107950"/>
                </a:lnTo>
                <a:lnTo>
                  <a:pt x="0" y="247650"/>
                </a:lnTo>
                <a:lnTo>
                  <a:pt x="6350" y="4381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9474"/>
          <a:stretch/>
        </p:blipFill>
        <p:spPr>
          <a:xfrm>
            <a:off x="3419872" y="462890"/>
            <a:ext cx="5798188" cy="4680585"/>
          </a:xfrm>
          <a:prstGeom prst="rect">
            <a:avLst/>
          </a:prstGeom>
        </p:spPr>
      </p:pic>
      <p:sp>
        <p:nvSpPr>
          <p:cNvPr id="8" name="Sağ Ok 7"/>
          <p:cNvSpPr/>
          <p:nvPr/>
        </p:nvSpPr>
        <p:spPr>
          <a:xfrm>
            <a:off x="5580112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6156176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8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78839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2286799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Karaburun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Yakamoz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2.650.000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0482" name="Picture 2" descr="E:\SATIŞ SUNUM\yeni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890"/>
            <a:ext cx="3714744" cy="4680611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606550" y="1816100"/>
            <a:ext cx="793750" cy="374650"/>
          </a:xfrm>
          <a:custGeom>
            <a:avLst/>
            <a:gdLst>
              <a:gd name="connsiteX0" fmla="*/ 0 w 793750"/>
              <a:gd name="connsiteY0" fmla="*/ 196850 h 374650"/>
              <a:gd name="connsiteX1" fmla="*/ 793750 w 793750"/>
              <a:gd name="connsiteY1" fmla="*/ 374650 h 374650"/>
              <a:gd name="connsiteX2" fmla="*/ 768350 w 793750"/>
              <a:gd name="connsiteY2" fmla="*/ 165100 h 374650"/>
              <a:gd name="connsiteX3" fmla="*/ 12700 w 793750"/>
              <a:gd name="connsiteY3" fmla="*/ 0 h 374650"/>
              <a:gd name="connsiteX4" fmla="*/ 0 w 793750"/>
              <a:gd name="connsiteY4" fmla="*/ 1968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0" h="374650">
                <a:moveTo>
                  <a:pt x="0" y="196850"/>
                </a:moveTo>
                <a:lnTo>
                  <a:pt x="793750" y="374650"/>
                </a:lnTo>
                <a:lnTo>
                  <a:pt x="768350" y="165100"/>
                </a:lnTo>
                <a:lnTo>
                  <a:pt x="12700" y="0"/>
                </a:lnTo>
                <a:lnTo>
                  <a:pt x="0" y="1968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9474"/>
          <a:stretch/>
        </p:blipFill>
        <p:spPr>
          <a:xfrm>
            <a:off x="3419872" y="462890"/>
            <a:ext cx="5798188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5580112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156176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2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515923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2286823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Karaburun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Yakamoz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2.650.000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1506" name="Picture 2" descr="E:\SATIŞ SUNUM\yeni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4000496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2019300" y="2933700"/>
            <a:ext cx="914400" cy="438150"/>
          </a:xfrm>
          <a:custGeom>
            <a:avLst/>
            <a:gdLst>
              <a:gd name="connsiteX0" fmla="*/ 6350 w 914400"/>
              <a:gd name="connsiteY0" fmla="*/ 292100 h 438150"/>
              <a:gd name="connsiteX1" fmla="*/ 6350 w 914400"/>
              <a:gd name="connsiteY1" fmla="*/ 292100 h 438150"/>
              <a:gd name="connsiteX2" fmla="*/ 63500 w 914400"/>
              <a:gd name="connsiteY2" fmla="*/ 304800 h 438150"/>
              <a:gd name="connsiteX3" fmla="*/ 914400 w 914400"/>
              <a:gd name="connsiteY3" fmla="*/ 438150 h 438150"/>
              <a:gd name="connsiteX4" fmla="*/ 876300 w 914400"/>
              <a:gd name="connsiteY4" fmla="*/ 158750 h 438150"/>
              <a:gd name="connsiteX5" fmla="*/ 0 w 914400"/>
              <a:gd name="connsiteY5" fmla="*/ 0 h 438150"/>
              <a:gd name="connsiteX6" fmla="*/ 6350 w 914400"/>
              <a:gd name="connsiteY6" fmla="*/ 29210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438150">
                <a:moveTo>
                  <a:pt x="6350" y="292100"/>
                </a:moveTo>
                <a:lnTo>
                  <a:pt x="6350" y="292100"/>
                </a:lnTo>
                <a:lnTo>
                  <a:pt x="63500" y="304800"/>
                </a:lnTo>
                <a:lnTo>
                  <a:pt x="914400" y="438150"/>
                </a:lnTo>
                <a:lnTo>
                  <a:pt x="876300" y="158750"/>
                </a:lnTo>
                <a:lnTo>
                  <a:pt x="0" y="0"/>
                </a:lnTo>
                <a:lnTo>
                  <a:pt x="6350" y="2921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9474"/>
          <a:stretch/>
        </p:blipFill>
        <p:spPr>
          <a:xfrm>
            <a:off x="3563888" y="450339"/>
            <a:ext cx="5726180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5580112" y="3291830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156176" y="3219822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5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63885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2268755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Battalgazi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Yamanlar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Kar Sitesi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12751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2.650.000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2530" name="Picture 2" descr="E:\SATIŞ SUNUM\yeni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890"/>
            <a:ext cx="4098973" cy="4680611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130300" y="3327400"/>
            <a:ext cx="1162050" cy="400050"/>
          </a:xfrm>
          <a:custGeom>
            <a:avLst/>
            <a:gdLst>
              <a:gd name="connsiteX0" fmla="*/ 0 w 1162050"/>
              <a:gd name="connsiteY0" fmla="*/ 361950 h 400050"/>
              <a:gd name="connsiteX1" fmla="*/ 0 w 1162050"/>
              <a:gd name="connsiteY1" fmla="*/ 361950 h 400050"/>
              <a:gd name="connsiteX2" fmla="*/ 1162050 w 1162050"/>
              <a:gd name="connsiteY2" fmla="*/ 400050 h 400050"/>
              <a:gd name="connsiteX3" fmla="*/ 1155700 w 1162050"/>
              <a:gd name="connsiteY3" fmla="*/ 44450 h 400050"/>
              <a:gd name="connsiteX4" fmla="*/ 1003300 w 1162050"/>
              <a:gd name="connsiteY4" fmla="*/ 57150 h 400050"/>
              <a:gd name="connsiteX5" fmla="*/ 63500 w 1162050"/>
              <a:gd name="connsiteY5" fmla="*/ 0 h 400050"/>
              <a:gd name="connsiteX6" fmla="*/ 0 w 1162050"/>
              <a:gd name="connsiteY6" fmla="*/ 3619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2050" h="400050">
                <a:moveTo>
                  <a:pt x="0" y="361950"/>
                </a:moveTo>
                <a:lnTo>
                  <a:pt x="0" y="361950"/>
                </a:lnTo>
                <a:lnTo>
                  <a:pt x="1162050" y="400050"/>
                </a:lnTo>
                <a:lnTo>
                  <a:pt x="1155700" y="44450"/>
                </a:lnTo>
                <a:cubicBezTo>
                  <a:pt x="1063142" y="62962"/>
                  <a:pt x="1113786" y="57150"/>
                  <a:pt x="1003300" y="57150"/>
                </a:cubicBezTo>
                <a:lnTo>
                  <a:pt x="63500" y="0"/>
                </a:lnTo>
                <a:lnTo>
                  <a:pt x="0" y="3619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9474"/>
          <a:stretch/>
        </p:blipFill>
        <p:spPr>
          <a:xfrm>
            <a:off x="3707904" y="462890"/>
            <a:ext cx="5510156" cy="4680585"/>
          </a:xfrm>
          <a:prstGeom prst="rect">
            <a:avLst/>
          </a:prstGeom>
        </p:spPr>
      </p:pic>
      <p:sp>
        <p:nvSpPr>
          <p:cNvPr id="8" name="Sağ Ok 7"/>
          <p:cNvSpPr/>
          <p:nvPr/>
        </p:nvSpPr>
        <p:spPr>
          <a:xfrm>
            <a:off x="4072787" y="251183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4648851" y="243982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2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209584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2293933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Gökova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H.Bayram</a:t>
                      </a:r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Veli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2.200.000</a:t>
                      </a:r>
                      <a:endParaRPr lang="tr-TR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3554" name="Picture 2" descr="E:\SATIŞ SUNUM\yeni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0273"/>
            <a:ext cx="4006425" cy="4693227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562100" y="1111250"/>
            <a:ext cx="1479550" cy="730250"/>
          </a:xfrm>
          <a:custGeom>
            <a:avLst/>
            <a:gdLst>
              <a:gd name="connsiteX0" fmla="*/ 0 w 1479550"/>
              <a:gd name="connsiteY0" fmla="*/ 527050 h 730250"/>
              <a:gd name="connsiteX1" fmla="*/ 0 w 1479550"/>
              <a:gd name="connsiteY1" fmla="*/ 527050 h 730250"/>
              <a:gd name="connsiteX2" fmla="*/ 44450 w 1479550"/>
              <a:gd name="connsiteY2" fmla="*/ 488950 h 730250"/>
              <a:gd name="connsiteX3" fmla="*/ 304800 w 1479550"/>
              <a:gd name="connsiteY3" fmla="*/ 355600 h 730250"/>
              <a:gd name="connsiteX4" fmla="*/ 381000 w 1479550"/>
              <a:gd name="connsiteY4" fmla="*/ 419100 h 730250"/>
              <a:gd name="connsiteX5" fmla="*/ 641350 w 1479550"/>
              <a:gd name="connsiteY5" fmla="*/ 254000 h 730250"/>
              <a:gd name="connsiteX6" fmla="*/ 939800 w 1479550"/>
              <a:gd name="connsiteY6" fmla="*/ 476250 h 730250"/>
              <a:gd name="connsiteX7" fmla="*/ 1123950 w 1479550"/>
              <a:gd name="connsiteY7" fmla="*/ 381000 h 730250"/>
              <a:gd name="connsiteX8" fmla="*/ 1479550 w 1479550"/>
              <a:gd name="connsiteY8" fmla="*/ 730250 h 730250"/>
              <a:gd name="connsiteX9" fmla="*/ 1460500 w 1479550"/>
              <a:gd name="connsiteY9" fmla="*/ 419100 h 730250"/>
              <a:gd name="connsiteX10" fmla="*/ 1111250 w 1479550"/>
              <a:gd name="connsiteY10" fmla="*/ 127000 h 730250"/>
              <a:gd name="connsiteX11" fmla="*/ 908050 w 1479550"/>
              <a:gd name="connsiteY11" fmla="*/ 254000 h 730250"/>
              <a:gd name="connsiteX12" fmla="*/ 704850 w 1479550"/>
              <a:gd name="connsiteY12" fmla="*/ 0 h 730250"/>
              <a:gd name="connsiteX13" fmla="*/ 425450 w 1479550"/>
              <a:gd name="connsiteY13" fmla="*/ 152400 h 730250"/>
              <a:gd name="connsiteX14" fmla="*/ 304800 w 1479550"/>
              <a:gd name="connsiteY14" fmla="*/ 63500 h 730250"/>
              <a:gd name="connsiteX15" fmla="*/ 6350 w 1479550"/>
              <a:gd name="connsiteY15" fmla="*/ 273050 h 730250"/>
              <a:gd name="connsiteX16" fmla="*/ 0 w 1479550"/>
              <a:gd name="connsiteY16" fmla="*/ 5270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79550" h="730250">
                <a:moveTo>
                  <a:pt x="0" y="527050"/>
                </a:moveTo>
                <a:lnTo>
                  <a:pt x="0" y="527050"/>
                </a:lnTo>
                <a:lnTo>
                  <a:pt x="44450" y="488950"/>
                </a:lnTo>
                <a:lnTo>
                  <a:pt x="304800" y="355600"/>
                </a:lnTo>
                <a:lnTo>
                  <a:pt x="381000" y="419100"/>
                </a:lnTo>
                <a:lnTo>
                  <a:pt x="641350" y="254000"/>
                </a:lnTo>
                <a:lnTo>
                  <a:pt x="939800" y="476250"/>
                </a:lnTo>
                <a:lnTo>
                  <a:pt x="1123950" y="381000"/>
                </a:lnTo>
                <a:lnTo>
                  <a:pt x="1479550" y="730250"/>
                </a:lnTo>
                <a:lnTo>
                  <a:pt x="1460500" y="419100"/>
                </a:lnTo>
                <a:lnTo>
                  <a:pt x="1111250" y="127000"/>
                </a:lnTo>
                <a:lnTo>
                  <a:pt x="908050" y="254000"/>
                </a:lnTo>
                <a:lnTo>
                  <a:pt x="704850" y="0"/>
                </a:lnTo>
                <a:lnTo>
                  <a:pt x="425450" y="152400"/>
                </a:lnTo>
                <a:lnTo>
                  <a:pt x="304800" y="63500"/>
                </a:lnTo>
                <a:lnTo>
                  <a:pt x="6350" y="273050"/>
                </a:lnTo>
                <a:lnTo>
                  <a:pt x="0" y="527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r="18172"/>
          <a:stretch/>
        </p:blipFill>
        <p:spPr>
          <a:xfrm>
            <a:off x="3923928" y="462915"/>
            <a:ext cx="5256584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499992" y="1380676"/>
            <a:ext cx="1267341" cy="299110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801380" y="1206195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2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075045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2293939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Anbar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Gökova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H.Bayram Veli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2.200.000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4578" name="Picture 2" descr="E:\SATIŞ SUNUM\yeni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4000496" cy="4692838"/>
          </a:xfrm>
          <a:prstGeom prst="rect">
            <a:avLst/>
          </a:prstGeom>
          <a:noFill/>
        </p:spPr>
      </p:pic>
      <p:sp>
        <p:nvSpPr>
          <p:cNvPr id="4" name="Serbest Form 3"/>
          <p:cNvSpPr/>
          <p:nvPr/>
        </p:nvSpPr>
        <p:spPr>
          <a:xfrm>
            <a:off x="1547664" y="1347614"/>
            <a:ext cx="1479550" cy="730250"/>
          </a:xfrm>
          <a:custGeom>
            <a:avLst/>
            <a:gdLst>
              <a:gd name="connsiteX0" fmla="*/ 0 w 1479550"/>
              <a:gd name="connsiteY0" fmla="*/ 527050 h 730250"/>
              <a:gd name="connsiteX1" fmla="*/ 0 w 1479550"/>
              <a:gd name="connsiteY1" fmla="*/ 527050 h 730250"/>
              <a:gd name="connsiteX2" fmla="*/ 44450 w 1479550"/>
              <a:gd name="connsiteY2" fmla="*/ 488950 h 730250"/>
              <a:gd name="connsiteX3" fmla="*/ 304800 w 1479550"/>
              <a:gd name="connsiteY3" fmla="*/ 355600 h 730250"/>
              <a:gd name="connsiteX4" fmla="*/ 381000 w 1479550"/>
              <a:gd name="connsiteY4" fmla="*/ 419100 h 730250"/>
              <a:gd name="connsiteX5" fmla="*/ 641350 w 1479550"/>
              <a:gd name="connsiteY5" fmla="*/ 254000 h 730250"/>
              <a:gd name="connsiteX6" fmla="*/ 939800 w 1479550"/>
              <a:gd name="connsiteY6" fmla="*/ 476250 h 730250"/>
              <a:gd name="connsiteX7" fmla="*/ 1123950 w 1479550"/>
              <a:gd name="connsiteY7" fmla="*/ 381000 h 730250"/>
              <a:gd name="connsiteX8" fmla="*/ 1479550 w 1479550"/>
              <a:gd name="connsiteY8" fmla="*/ 730250 h 730250"/>
              <a:gd name="connsiteX9" fmla="*/ 1460500 w 1479550"/>
              <a:gd name="connsiteY9" fmla="*/ 419100 h 730250"/>
              <a:gd name="connsiteX10" fmla="*/ 1111250 w 1479550"/>
              <a:gd name="connsiteY10" fmla="*/ 127000 h 730250"/>
              <a:gd name="connsiteX11" fmla="*/ 908050 w 1479550"/>
              <a:gd name="connsiteY11" fmla="*/ 254000 h 730250"/>
              <a:gd name="connsiteX12" fmla="*/ 704850 w 1479550"/>
              <a:gd name="connsiteY12" fmla="*/ 0 h 730250"/>
              <a:gd name="connsiteX13" fmla="*/ 425450 w 1479550"/>
              <a:gd name="connsiteY13" fmla="*/ 152400 h 730250"/>
              <a:gd name="connsiteX14" fmla="*/ 304800 w 1479550"/>
              <a:gd name="connsiteY14" fmla="*/ 63500 h 730250"/>
              <a:gd name="connsiteX15" fmla="*/ 6350 w 1479550"/>
              <a:gd name="connsiteY15" fmla="*/ 273050 h 730250"/>
              <a:gd name="connsiteX16" fmla="*/ 0 w 1479550"/>
              <a:gd name="connsiteY16" fmla="*/ 5270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79550" h="730250">
                <a:moveTo>
                  <a:pt x="0" y="527050"/>
                </a:moveTo>
                <a:lnTo>
                  <a:pt x="0" y="527050"/>
                </a:lnTo>
                <a:lnTo>
                  <a:pt x="44450" y="488950"/>
                </a:lnTo>
                <a:lnTo>
                  <a:pt x="304800" y="355600"/>
                </a:lnTo>
                <a:lnTo>
                  <a:pt x="381000" y="419100"/>
                </a:lnTo>
                <a:lnTo>
                  <a:pt x="641350" y="254000"/>
                </a:lnTo>
                <a:lnTo>
                  <a:pt x="939800" y="476250"/>
                </a:lnTo>
                <a:lnTo>
                  <a:pt x="1123950" y="381000"/>
                </a:lnTo>
                <a:lnTo>
                  <a:pt x="1479550" y="730250"/>
                </a:lnTo>
                <a:lnTo>
                  <a:pt x="1460500" y="419100"/>
                </a:lnTo>
                <a:lnTo>
                  <a:pt x="1111250" y="127000"/>
                </a:lnTo>
                <a:lnTo>
                  <a:pt x="908050" y="254000"/>
                </a:lnTo>
                <a:lnTo>
                  <a:pt x="704850" y="0"/>
                </a:lnTo>
                <a:lnTo>
                  <a:pt x="425450" y="152400"/>
                </a:lnTo>
                <a:lnTo>
                  <a:pt x="304800" y="63500"/>
                </a:lnTo>
                <a:lnTo>
                  <a:pt x="6350" y="273050"/>
                </a:lnTo>
                <a:lnTo>
                  <a:pt x="0" y="527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8172"/>
          <a:stretch/>
        </p:blipFill>
        <p:spPr>
          <a:xfrm>
            <a:off x="3923928" y="462915"/>
            <a:ext cx="5256584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499992" y="1380676"/>
            <a:ext cx="1267341" cy="299110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801380" y="1206195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8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48325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2293942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Anbar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Gökova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H.Bayram Veli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2.200.000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5602" name="Picture 2" descr="E:\SATIŞ SUNUM\yeni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9"/>
            <a:ext cx="3882256" cy="4643451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115616" y="1491630"/>
            <a:ext cx="1416050" cy="584200"/>
          </a:xfrm>
          <a:custGeom>
            <a:avLst/>
            <a:gdLst>
              <a:gd name="connsiteX0" fmla="*/ 1416050 w 1416050"/>
              <a:gd name="connsiteY0" fmla="*/ 571500 h 584200"/>
              <a:gd name="connsiteX1" fmla="*/ 952500 w 1416050"/>
              <a:gd name="connsiteY1" fmla="*/ 247650 h 584200"/>
              <a:gd name="connsiteX2" fmla="*/ 730250 w 1416050"/>
              <a:gd name="connsiteY2" fmla="*/ 425450 h 584200"/>
              <a:gd name="connsiteX3" fmla="*/ 457200 w 1416050"/>
              <a:gd name="connsiteY3" fmla="*/ 234950 h 584200"/>
              <a:gd name="connsiteX4" fmla="*/ 279400 w 1416050"/>
              <a:gd name="connsiteY4" fmla="*/ 431800 h 584200"/>
              <a:gd name="connsiteX5" fmla="*/ 190500 w 1416050"/>
              <a:gd name="connsiteY5" fmla="*/ 381000 h 584200"/>
              <a:gd name="connsiteX6" fmla="*/ 0 w 1416050"/>
              <a:gd name="connsiteY6" fmla="*/ 584200 h 584200"/>
              <a:gd name="connsiteX7" fmla="*/ 19050 w 1416050"/>
              <a:gd name="connsiteY7" fmla="*/ 393700 h 584200"/>
              <a:gd name="connsiteX8" fmla="*/ 177800 w 1416050"/>
              <a:gd name="connsiteY8" fmla="*/ 152400 h 584200"/>
              <a:gd name="connsiteX9" fmla="*/ 292100 w 1416050"/>
              <a:gd name="connsiteY9" fmla="*/ 222250 h 584200"/>
              <a:gd name="connsiteX10" fmla="*/ 469900 w 1416050"/>
              <a:gd name="connsiteY10" fmla="*/ 0 h 584200"/>
              <a:gd name="connsiteX11" fmla="*/ 749300 w 1416050"/>
              <a:gd name="connsiteY11" fmla="*/ 196850 h 584200"/>
              <a:gd name="connsiteX12" fmla="*/ 927100 w 1416050"/>
              <a:gd name="connsiteY12" fmla="*/ 25400 h 584200"/>
              <a:gd name="connsiteX13" fmla="*/ 1409700 w 1416050"/>
              <a:gd name="connsiteY13" fmla="*/ 336550 h 584200"/>
              <a:gd name="connsiteX14" fmla="*/ 1416050 w 1416050"/>
              <a:gd name="connsiteY14" fmla="*/ 5715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6050" h="584200">
                <a:moveTo>
                  <a:pt x="1416050" y="571500"/>
                </a:moveTo>
                <a:lnTo>
                  <a:pt x="952500" y="247650"/>
                </a:lnTo>
                <a:lnTo>
                  <a:pt x="730250" y="425450"/>
                </a:lnTo>
                <a:lnTo>
                  <a:pt x="457200" y="234950"/>
                </a:lnTo>
                <a:lnTo>
                  <a:pt x="279400" y="431800"/>
                </a:lnTo>
                <a:lnTo>
                  <a:pt x="190500" y="381000"/>
                </a:lnTo>
                <a:lnTo>
                  <a:pt x="0" y="584200"/>
                </a:lnTo>
                <a:lnTo>
                  <a:pt x="19050" y="393700"/>
                </a:lnTo>
                <a:lnTo>
                  <a:pt x="177800" y="152400"/>
                </a:lnTo>
                <a:lnTo>
                  <a:pt x="292100" y="222250"/>
                </a:lnTo>
                <a:lnTo>
                  <a:pt x="469900" y="0"/>
                </a:lnTo>
                <a:lnTo>
                  <a:pt x="749300" y="196850"/>
                </a:lnTo>
                <a:lnTo>
                  <a:pt x="927100" y="25400"/>
                </a:lnTo>
                <a:lnTo>
                  <a:pt x="1409700" y="336550"/>
                </a:lnTo>
                <a:lnTo>
                  <a:pt x="1416050" y="5715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8172"/>
          <a:stretch/>
        </p:blipFill>
        <p:spPr>
          <a:xfrm>
            <a:off x="3882256" y="500049"/>
            <a:ext cx="5256584" cy="4643451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499992" y="1380676"/>
            <a:ext cx="1267341" cy="299110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801380" y="1206195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7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2298912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Özgüç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2.100.000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6626" name="Picture 2" descr="E:\SATIŞ SUNUM\yeni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4171300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854200" y="1606550"/>
            <a:ext cx="793750" cy="400050"/>
          </a:xfrm>
          <a:custGeom>
            <a:avLst/>
            <a:gdLst>
              <a:gd name="connsiteX0" fmla="*/ 0 w 793750"/>
              <a:gd name="connsiteY0" fmla="*/ 177800 h 400050"/>
              <a:gd name="connsiteX1" fmla="*/ 793750 w 793750"/>
              <a:gd name="connsiteY1" fmla="*/ 400050 h 400050"/>
              <a:gd name="connsiteX2" fmla="*/ 781050 w 793750"/>
              <a:gd name="connsiteY2" fmla="*/ 215900 h 400050"/>
              <a:gd name="connsiteX3" fmla="*/ 19050 w 793750"/>
              <a:gd name="connsiteY3" fmla="*/ 0 h 400050"/>
              <a:gd name="connsiteX4" fmla="*/ 0 w 793750"/>
              <a:gd name="connsiteY4" fmla="*/ 1778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0" h="400050">
                <a:moveTo>
                  <a:pt x="0" y="177800"/>
                </a:moveTo>
                <a:lnTo>
                  <a:pt x="793750" y="400050"/>
                </a:lnTo>
                <a:lnTo>
                  <a:pt x="781050" y="215900"/>
                </a:lnTo>
                <a:lnTo>
                  <a:pt x="19050" y="0"/>
                </a:lnTo>
                <a:lnTo>
                  <a:pt x="0" y="1778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8172"/>
          <a:stretch/>
        </p:blipFill>
        <p:spPr>
          <a:xfrm>
            <a:off x="3887418" y="462915"/>
            <a:ext cx="5256584" cy="4680585"/>
          </a:xfrm>
          <a:prstGeom prst="rect">
            <a:avLst/>
          </a:prstGeom>
        </p:spPr>
      </p:pic>
      <p:sp>
        <p:nvSpPr>
          <p:cNvPr id="7" name="Sağ Ok 6"/>
          <p:cNvSpPr/>
          <p:nvPr/>
        </p:nvSpPr>
        <p:spPr>
          <a:xfrm>
            <a:off x="4067944" y="2072441"/>
            <a:ext cx="1267341" cy="299110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5369332" y="1897960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766478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3075" name="Picture 3" descr="E:\SATIŞ SUNUM\yeni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2915"/>
            <a:ext cx="3286116" cy="4680586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58091" y="1672046"/>
            <a:ext cx="1456509" cy="744583"/>
          </a:xfrm>
          <a:custGeom>
            <a:avLst/>
            <a:gdLst>
              <a:gd name="connsiteX0" fmla="*/ 26126 w 1456509"/>
              <a:gd name="connsiteY0" fmla="*/ 404948 h 744583"/>
              <a:gd name="connsiteX1" fmla="*/ 483326 w 1456509"/>
              <a:gd name="connsiteY1" fmla="*/ 274320 h 744583"/>
              <a:gd name="connsiteX2" fmla="*/ 574766 w 1456509"/>
              <a:gd name="connsiteY2" fmla="*/ 352697 h 744583"/>
              <a:gd name="connsiteX3" fmla="*/ 836023 w 1456509"/>
              <a:gd name="connsiteY3" fmla="*/ 261257 h 744583"/>
              <a:gd name="connsiteX4" fmla="*/ 1051560 w 1456509"/>
              <a:gd name="connsiteY4" fmla="*/ 235131 h 744583"/>
              <a:gd name="connsiteX5" fmla="*/ 1456509 w 1456509"/>
              <a:gd name="connsiteY5" fmla="*/ 744583 h 744583"/>
              <a:gd name="connsiteX6" fmla="*/ 1456509 w 1456509"/>
              <a:gd name="connsiteY6" fmla="*/ 502920 h 744583"/>
              <a:gd name="connsiteX7" fmla="*/ 1051560 w 1456509"/>
              <a:gd name="connsiteY7" fmla="*/ 0 h 744583"/>
              <a:gd name="connsiteX8" fmla="*/ 855618 w 1456509"/>
              <a:gd name="connsiteY8" fmla="*/ 45720 h 744583"/>
              <a:gd name="connsiteX9" fmla="*/ 555172 w 1456509"/>
              <a:gd name="connsiteY9" fmla="*/ 91440 h 744583"/>
              <a:gd name="connsiteX10" fmla="*/ 483326 w 1456509"/>
              <a:gd name="connsiteY10" fmla="*/ 45720 h 744583"/>
              <a:gd name="connsiteX11" fmla="*/ 0 w 1456509"/>
              <a:gd name="connsiteY11" fmla="*/ 169817 h 744583"/>
              <a:gd name="connsiteX12" fmla="*/ 26126 w 1456509"/>
              <a:gd name="connsiteY12" fmla="*/ 404948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6509" h="744583">
                <a:moveTo>
                  <a:pt x="26126" y="404948"/>
                </a:moveTo>
                <a:lnTo>
                  <a:pt x="483326" y="274320"/>
                </a:lnTo>
                <a:lnTo>
                  <a:pt x="574766" y="352697"/>
                </a:lnTo>
                <a:lnTo>
                  <a:pt x="836023" y="261257"/>
                </a:lnTo>
                <a:lnTo>
                  <a:pt x="1051560" y="235131"/>
                </a:lnTo>
                <a:lnTo>
                  <a:pt x="1456509" y="744583"/>
                </a:lnTo>
                <a:lnTo>
                  <a:pt x="1456509" y="502920"/>
                </a:lnTo>
                <a:lnTo>
                  <a:pt x="1051560" y="0"/>
                </a:lnTo>
                <a:lnTo>
                  <a:pt x="855618" y="45720"/>
                </a:lnTo>
                <a:lnTo>
                  <a:pt x="555172" y="91440"/>
                </a:lnTo>
                <a:lnTo>
                  <a:pt x="483326" y="45720"/>
                </a:lnTo>
                <a:lnTo>
                  <a:pt x="0" y="169817"/>
                </a:lnTo>
                <a:lnTo>
                  <a:pt x="26126" y="40494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286117" y="462916"/>
            <a:ext cx="5857883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211960" y="199933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788024" y="192732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4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24813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2298894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Anbar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Özgüç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2.100.000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27650" name="Picture 2" descr="E:\SATIŞ SUNUM\yeni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8"/>
            <a:ext cx="4484565" cy="4643452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2000250" y="2203450"/>
            <a:ext cx="952500" cy="457200"/>
          </a:xfrm>
          <a:custGeom>
            <a:avLst/>
            <a:gdLst>
              <a:gd name="connsiteX0" fmla="*/ 0 w 952500"/>
              <a:gd name="connsiteY0" fmla="*/ 228600 h 457200"/>
              <a:gd name="connsiteX1" fmla="*/ 0 w 952500"/>
              <a:gd name="connsiteY1" fmla="*/ 228600 h 457200"/>
              <a:gd name="connsiteX2" fmla="*/ 146050 w 952500"/>
              <a:gd name="connsiteY2" fmla="*/ 279400 h 457200"/>
              <a:gd name="connsiteX3" fmla="*/ 196850 w 952500"/>
              <a:gd name="connsiteY3" fmla="*/ 298450 h 457200"/>
              <a:gd name="connsiteX4" fmla="*/ 952500 w 952500"/>
              <a:gd name="connsiteY4" fmla="*/ 457200 h 457200"/>
              <a:gd name="connsiteX5" fmla="*/ 952500 w 952500"/>
              <a:gd name="connsiteY5" fmla="*/ 330200 h 457200"/>
              <a:gd name="connsiteX6" fmla="*/ 939800 w 952500"/>
              <a:gd name="connsiteY6" fmla="*/ 260350 h 457200"/>
              <a:gd name="connsiteX7" fmla="*/ 25400 w 952500"/>
              <a:gd name="connsiteY7" fmla="*/ 0 h 457200"/>
              <a:gd name="connsiteX8" fmla="*/ 0 w 952500"/>
              <a:gd name="connsiteY8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00" h="457200">
                <a:moveTo>
                  <a:pt x="0" y="228600"/>
                </a:moveTo>
                <a:lnTo>
                  <a:pt x="0" y="228600"/>
                </a:lnTo>
                <a:cubicBezTo>
                  <a:pt x="111298" y="253333"/>
                  <a:pt x="1751" y="225288"/>
                  <a:pt x="146050" y="279400"/>
                </a:cubicBezTo>
                <a:lnTo>
                  <a:pt x="196850" y="298450"/>
                </a:lnTo>
                <a:lnTo>
                  <a:pt x="952500" y="457200"/>
                </a:lnTo>
                <a:lnTo>
                  <a:pt x="952500" y="330200"/>
                </a:lnTo>
                <a:lnTo>
                  <a:pt x="939800" y="260350"/>
                </a:lnTo>
                <a:lnTo>
                  <a:pt x="25400" y="0"/>
                </a:lnTo>
                <a:lnTo>
                  <a:pt x="0" y="2286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8172"/>
          <a:stretch/>
        </p:blipFill>
        <p:spPr>
          <a:xfrm>
            <a:off x="3923928" y="462915"/>
            <a:ext cx="5256584" cy="4773131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3995936" y="2163197"/>
            <a:ext cx="1267341" cy="299110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297324" y="1988716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5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87744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4098" name="Picture 2" descr="E:\SATIŞ SUNUM\yeni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8800"/>
            <a:ext cx="3500430" cy="4694700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38497" y="1672046"/>
            <a:ext cx="1685109" cy="692331"/>
          </a:xfrm>
          <a:custGeom>
            <a:avLst/>
            <a:gdLst>
              <a:gd name="connsiteX0" fmla="*/ 6532 w 1685109"/>
              <a:gd name="connsiteY0" fmla="*/ 470263 h 692331"/>
              <a:gd name="connsiteX1" fmla="*/ 509452 w 1685109"/>
              <a:gd name="connsiteY1" fmla="*/ 333103 h 692331"/>
              <a:gd name="connsiteX2" fmla="*/ 620486 w 1685109"/>
              <a:gd name="connsiteY2" fmla="*/ 411480 h 692331"/>
              <a:gd name="connsiteX3" fmla="*/ 1149532 w 1685109"/>
              <a:gd name="connsiteY3" fmla="*/ 293914 h 692331"/>
              <a:gd name="connsiteX4" fmla="*/ 1685109 w 1685109"/>
              <a:gd name="connsiteY4" fmla="*/ 692331 h 692331"/>
              <a:gd name="connsiteX5" fmla="*/ 1672046 w 1685109"/>
              <a:gd name="connsiteY5" fmla="*/ 463731 h 692331"/>
              <a:gd name="connsiteX6" fmla="*/ 1188720 w 1685109"/>
              <a:gd name="connsiteY6" fmla="*/ 0 h 692331"/>
              <a:gd name="connsiteX7" fmla="*/ 613954 w 1685109"/>
              <a:gd name="connsiteY7" fmla="*/ 130628 h 692331"/>
              <a:gd name="connsiteX8" fmla="*/ 509452 w 1685109"/>
              <a:gd name="connsiteY8" fmla="*/ 65314 h 692331"/>
              <a:gd name="connsiteX9" fmla="*/ 0 w 1685109"/>
              <a:gd name="connsiteY9" fmla="*/ 202474 h 692331"/>
              <a:gd name="connsiteX10" fmla="*/ 6532 w 1685109"/>
              <a:gd name="connsiteY10" fmla="*/ 470263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5109" h="692331">
                <a:moveTo>
                  <a:pt x="6532" y="470263"/>
                </a:moveTo>
                <a:lnTo>
                  <a:pt x="509452" y="333103"/>
                </a:lnTo>
                <a:lnTo>
                  <a:pt x="620486" y="411480"/>
                </a:lnTo>
                <a:lnTo>
                  <a:pt x="1149532" y="293914"/>
                </a:lnTo>
                <a:lnTo>
                  <a:pt x="1685109" y="692331"/>
                </a:lnTo>
                <a:lnTo>
                  <a:pt x="1672046" y="463731"/>
                </a:lnTo>
                <a:lnTo>
                  <a:pt x="1188720" y="0"/>
                </a:lnTo>
                <a:lnTo>
                  <a:pt x="613954" y="130628"/>
                </a:lnTo>
                <a:lnTo>
                  <a:pt x="509452" y="65314"/>
                </a:lnTo>
                <a:lnTo>
                  <a:pt x="0" y="202474"/>
                </a:lnTo>
                <a:lnTo>
                  <a:pt x="6532" y="47026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61614" y="448800"/>
            <a:ext cx="5690527" cy="4694700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355976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932040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30714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5122" name="Picture 2" descr="E:\SATIŞ SUNUM\yeni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10"/>
            <a:ext cx="3428992" cy="4714890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25434" y="2318657"/>
            <a:ext cx="1502229" cy="574766"/>
          </a:xfrm>
          <a:custGeom>
            <a:avLst/>
            <a:gdLst>
              <a:gd name="connsiteX0" fmla="*/ 1469572 w 1502229"/>
              <a:gd name="connsiteY0" fmla="*/ 515983 h 574766"/>
              <a:gd name="connsiteX1" fmla="*/ 1031966 w 1502229"/>
              <a:gd name="connsiteY1" fmla="*/ 365760 h 574766"/>
              <a:gd name="connsiteX2" fmla="*/ 966652 w 1502229"/>
              <a:gd name="connsiteY2" fmla="*/ 404949 h 574766"/>
              <a:gd name="connsiteX3" fmla="*/ 685800 w 1502229"/>
              <a:gd name="connsiteY3" fmla="*/ 320040 h 574766"/>
              <a:gd name="connsiteX4" fmla="*/ 496389 w 1502229"/>
              <a:gd name="connsiteY4" fmla="*/ 313509 h 574766"/>
              <a:gd name="connsiteX5" fmla="*/ 0 w 1502229"/>
              <a:gd name="connsiteY5" fmla="*/ 574766 h 574766"/>
              <a:gd name="connsiteX6" fmla="*/ 26126 w 1502229"/>
              <a:gd name="connsiteY6" fmla="*/ 306977 h 574766"/>
              <a:gd name="connsiteX7" fmla="*/ 555172 w 1502229"/>
              <a:gd name="connsiteY7" fmla="*/ 0 h 574766"/>
              <a:gd name="connsiteX8" fmla="*/ 705395 w 1502229"/>
              <a:gd name="connsiteY8" fmla="*/ 84909 h 574766"/>
              <a:gd name="connsiteX9" fmla="*/ 947057 w 1502229"/>
              <a:gd name="connsiteY9" fmla="*/ 143692 h 574766"/>
              <a:gd name="connsiteX10" fmla="*/ 1051560 w 1502229"/>
              <a:gd name="connsiteY10" fmla="*/ 97972 h 574766"/>
              <a:gd name="connsiteX11" fmla="*/ 1502229 w 1502229"/>
              <a:gd name="connsiteY11" fmla="*/ 254726 h 574766"/>
              <a:gd name="connsiteX12" fmla="*/ 1469572 w 1502229"/>
              <a:gd name="connsiteY12" fmla="*/ 515983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2229" h="574766">
                <a:moveTo>
                  <a:pt x="1469572" y="515983"/>
                </a:moveTo>
                <a:lnTo>
                  <a:pt x="1031966" y="365760"/>
                </a:lnTo>
                <a:lnTo>
                  <a:pt x="966652" y="404949"/>
                </a:lnTo>
                <a:lnTo>
                  <a:pt x="685800" y="320040"/>
                </a:lnTo>
                <a:lnTo>
                  <a:pt x="496389" y="313509"/>
                </a:lnTo>
                <a:lnTo>
                  <a:pt x="0" y="574766"/>
                </a:lnTo>
                <a:lnTo>
                  <a:pt x="26126" y="306977"/>
                </a:lnTo>
                <a:lnTo>
                  <a:pt x="555172" y="0"/>
                </a:lnTo>
                <a:lnTo>
                  <a:pt x="705395" y="84909"/>
                </a:lnTo>
                <a:lnTo>
                  <a:pt x="947057" y="143692"/>
                </a:lnTo>
                <a:lnTo>
                  <a:pt x="1051560" y="97972"/>
                </a:lnTo>
                <a:lnTo>
                  <a:pt x="1502229" y="254726"/>
                </a:lnTo>
                <a:lnTo>
                  <a:pt x="1469572" y="51598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283968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860032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6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638180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6146" name="Picture 2" descr="E:\SATIŞ SUNUM\yeni\20241004_16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9"/>
            <a:ext cx="3571868" cy="4643451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143000" y="2070463"/>
            <a:ext cx="1783080" cy="666206"/>
          </a:xfrm>
          <a:custGeom>
            <a:avLst/>
            <a:gdLst>
              <a:gd name="connsiteX0" fmla="*/ 1783080 w 1783080"/>
              <a:gd name="connsiteY0" fmla="*/ 620486 h 666206"/>
              <a:gd name="connsiteX1" fmla="*/ 1783080 w 1783080"/>
              <a:gd name="connsiteY1" fmla="*/ 620486 h 666206"/>
              <a:gd name="connsiteX2" fmla="*/ 1717766 w 1783080"/>
              <a:gd name="connsiteY2" fmla="*/ 581297 h 666206"/>
              <a:gd name="connsiteX3" fmla="*/ 1267097 w 1783080"/>
              <a:gd name="connsiteY3" fmla="*/ 385354 h 666206"/>
              <a:gd name="connsiteX4" fmla="*/ 1149531 w 1783080"/>
              <a:gd name="connsiteY4" fmla="*/ 450668 h 666206"/>
              <a:gd name="connsiteX5" fmla="*/ 613954 w 1783080"/>
              <a:gd name="connsiteY5" fmla="*/ 300446 h 666206"/>
              <a:gd name="connsiteX6" fmla="*/ 0 w 1783080"/>
              <a:gd name="connsiteY6" fmla="*/ 666206 h 666206"/>
              <a:gd name="connsiteX7" fmla="*/ 0 w 1783080"/>
              <a:gd name="connsiteY7" fmla="*/ 450668 h 666206"/>
              <a:gd name="connsiteX8" fmla="*/ 653143 w 1783080"/>
              <a:gd name="connsiteY8" fmla="*/ 0 h 666206"/>
              <a:gd name="connsiteX9" fmla="*/ 1175657 w 1783080"/>
              <a:gd name="connsiteY9" fmla="*/ 189411 h 666206"/>
              <a:gd name="connsiteX10" fmla="*/ 1247503 w 1783080"/>
              <a:gd name="connsiteY10" fmla="*/ 150223 h 666206"/>
              <a:gd name="connsiteX11" fmla="*/ 1783080 w 1783080"/>
              <a:gd name="connsiteY11" fmla="*/ 352697 h 666206"/>
              <a:gd name="connsiteX12" fmla="*/ 1783080 w 1783080"/>
              <a:gd name="connsiteY12" fmla="*/ 620486 h 66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3080" h="666206">
                <a:moveTo>
                  <a:pt x="1783080" y="620486"/>
                </a:moveTo>
                <a:lnTo>
                  <a:pt x="1783080" y="620486"/>
                </a:lnTo>
                <a:lnTo>
                  <a:pt x="1717766" y="581297"/>
                </a:lnTo>
                <a:lnTo>
                  <a:pt x="1267097" y="385354"/>
                </a:lnTo>
                <a:lnTo>
                  <a:pt x="1149531" y="450668"/>
                </a:lnTo>
                <a:lnTo>
                  <a:pt x="613954" y="300446"/>
                </a:lnTo>
                <a:lnTo>
                  <a:pt x="0" y="666206"/>
                </a:lnTo>
                <a:lnTo>
                  <a:pt x="0" y="450668"/>
                </a:lnTo>
                <a:lnTo>
                  <a:pt x="653143" y="0"/>
                </a:lnTo>
                <a:lnTo>
                  <a:pt x="1175657" y="189411"/>
                </a:lnTo>
                <a:lnTo>
                  <a:pt x="1247503" y="150223"/>
                </a:lnTo>
                <a:lnTo>
                  <a:pt x="1783080" y="352697"/>
                </a:lnTo>
                <a:lnTo>
                  <a:pt x="1783080" y="62048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283968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860032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42494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7170" name="Picture 2" descr="E:\SATIŞ SUNUM\yeni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4"/>
            <a:ext cx="3555592" cy="4680585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12371" y="2756225"/>
            <a:ext cx="1756955" cy="653181"/>
          </a:xfrm>
          <a:custGeom>
            <a:avLst/>
            <a:gdLst>
              <a:gd name="connsiteX0" fmla="*/ 0 w 1756955"/>
              <a:gd name="connsiteY0" fmla="*/ 496426 h 653181"/>
              <a:gd name="connsiteX1" fmla="*/ 0 w 1756955"/>
              <a:gd name="connsiteY1" fmla="*/ 496426 h 653181"/>
              <a:gd name="connsiteX2" fmla="*/ 535578 w 1756955"/>
              <a:gd name="connsiteY2" fmla="*/ 431112 h 653181"/>
              <a:gd name="connsiteX3" fmla="*/ 640080 w 1756955"/>
              <a:gd name="connsiteY3" fmla="*/ 457238 h 653181"/>
              <a:gd name="connsiteX4" fmla="*/ 1188720 w 1756955"/>
              <a:gd name="connsiteY4" fmla="*/ 404986 h 653181"/>
              <a:gd name="connsiteX5" fmla="*/ 1756955 w 1756955"/>
              <a:gd name="connsiteY5" fmla="*/ 653181 h 653181"/>
              <a:gd name="connsiteX6" fmla="*/ 1750423 w 1756955"/>
              <a:gd name="connsiteY6" fmla="*/ 339672 h 653181"/>
              <a:gd name="connsiteX7" fmla="*/ 1208315 w 1756955"/>
              <a:gd name="connsiteY7" fmla="*/ 45758 h 653181"/>
              <a:gd name="connsiteX8" fmla="*/ 1149532 w 1756955"/>
              <a:gd name="connsiteY8" fmla="*/ 38 h 653181"/>
              <a:gd name="connsiteX9" fmla="*/ 640080 w 1756955"/>
              <a:gd name="connsiteY9" fmla="*/ 130666 h 653181"/>
              <a:gd name="connsiteX10" fmla="*/ 581298 w 1756955"/>
              <a:gd name="connsiteY10" fmla="*/ 52289 h 653181"/>
              <a:gd name="connsiteX11" fmla="*/ 32658 w 1756955"/>
              <a:gd name="connsiteY11" fmla="*/ 176386 h 653181"/>
              <a:gd name="connsiteX12" fmla="*/ 0 w 1756955"/>
              <a:gd name="connsiteY12" fmla="*/ 496426 h 65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6955" h="653181">
                <a:moveTo>
                  <a:pt x="0" y="496426"/>
                </a:moveTo>
                <a:lnTo>
                  <a:pt x="0" y="496426"/>
                </a:lnTo>
                <a:lnTo>
                  <a:pt x="535578" y="431112"/>
                </a:lnTo>
                <a:lnTo>
                  <a:pt x="640080" y="457238"/>
                </a:lnTo>
                <a:lnTo>
                  <a:pt x="1188720" y="404986"/>
                </a:lnTo>
                <a:lnTo>
                  <a:pt x="1756955" y="653181"/>
                </a:lnTo>
                <a:lnTo>
                  <a:pt x="1750423" y="339672"/>
                </a:lnTo>
                <a:lnTo>
                  <a:pt x="1208315" y="45758"/>
                </a:lnTo>
                <a:cubicBezTo>
                  <a:pt x="1159516" y="-3041"/>
                  <a:pt x="1184148" y="38"/>
                  <a:pt x="1149532" y="38"/>
                </a:cubicBezTo>
                <a:lnTo>
                  <a:pt x="640080" y="130666"/>
                </a:lnTo>
                <a:lnTo>
                  <a:pt x="581298" y="52289"/>
                </a:lnTo>
                <a:lnTo>
                  <a:pt x="32658" y="176386"/>
                </a:lnTo>
                <a:lnTo>
                  <a:pt x="0" y="49642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92206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355976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932040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2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437277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2312175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Alanya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Nihal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3.150.000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8194" name="Picture 2" descr="E:\SATIŞ SUNUM\yeni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15"/>
            <a:ext cx="3714776" cy="4680585"/>
          </a:xfrm>
          <a:prstGeom prst="rect">
            <a:avLst/>
          </a:prstGeom>
          <a:noFill/>
        </p:spPr>
      </p:pic>
      <p:sp>
        <p:nvSpPr>
          <p:cNvPr id="4" name="Serbest Form 3"/>
          <p:cNvSpPr/>
          <p:nvPr/>
        </p:nvSpPr>
        <p:spPr>
          <a:xfrm>
            <a:off x="1012371" y="3370217"/>
            <a:ext cx="1763486" cy="568234"/>
          </a:xfrm>
          <a:custGeom>
            <a:avLst/>
            <a:gdLst>
              <a:gd name="connsiteX0" fmla="*/ 1737360 w 1763486"/>
              <a:gd name="connsiteY0" fmla="*/ 568234 h 568234"/>
              <a:gd name="connsiteX1" fmla="*/ 1737360 w 1763486"/>
              <a:gd name="connsiteY1" fmla="*/ 568234 h 568234"/>
              <a:gd name="connsiteX2" fmla="*/ 1763486 w 1763486"/>
              <a:gd name="connsiteY2" fmla="*/ 261257 h 568234"/>
              <a:gd name="connsiteX3" fmla="*/ 1182189 w 1763486"/>
              <a:gd name="connsiteY3" fmla="*/ 0 h 568234"/>
              <a:gd name="connsiteX4" fmla="*/ 13063 w 1763486"/>
              <a:gd name="connsiteY4" fmla="*/ 97972 h 568234"/>
              <a:gd name="connsiteX5" fmla="*/ 0 w 1763486"/>
              <a:gd name="connsiteY5" fmla="*/ 411480 h 568234"/>
              <a:gd name="connsiteX6" fmla="*/ 1188720 w 1763486"/>
              <a:gd name="connsiteY6" fmla="*/ 365760 h 568234"/>
              <a:gd name="connsiteX7" fmla="*/ 1737360 w 1763486"/>
              <a:gd name="connsiteY7" fmla="*/ 568234 h 56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3486" h="568234">
                <a:moveTo>
                  <a:pt x="1737360" y="568234"/>
                </a:moveTo>
                <a:lnTo>
                  <a:pt x="1737360" y="568234"/>
                </a:lnTo>
                <a:lnTo>
                  <a:pt x="1763486" y="261257"/>
                </a:lnTo>
                <a:lnTo>
                  <a:pt x="1182189" y="0"/>
                </a:lnTo>
                <a:lnTo>
                  <a:pt x="13063" y="97972"/>
                </a:lnTo>
                <a:lnTo>
                  <a:pt x="0" y="411480"/>
                </a:lnTo>
                <a:lnTo>
                  <a:pt x="1188720" y="365760"/>
                </a:lnTo>
                <a:lnTo>
                  <a:pt x="1737360" y="56823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4355976" y="1995686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932040" y="1923678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3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45691"/>
              </p:ext>
            </p:extLst>
          </p:nvPr>
        </p:nvGraphicFramePr>
        <p:xfrm>
          <a:off x="0" y="0"/>
          <a:ext cx="9144002" cy="4629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16950">
                  <a:extLst>
                    <a:ext uri="{9D8B030D-6E8A-4147-A177-3AD203B41FA5}">
                      <a16:colId xmlns:a16="http://schemas.microsoft.com/office/drawing/2014/main" val="1980327567"/>
                    </a:ext>
                  </a:extLst>
                </a:gridCol>
                <a:gridCol w="561001">
                  <a:extLst>
                    <a:ext uri="{9D8B030D-6E8A-4147-A177-3AD203B41FA5}">
                      <a16:colId xmlns:a16="http://schemas.microsoft.com/office/drawing/2014/main" val="624767466"/>
                    </a:ext>
                  </a:extLst>
                </a:gridCol>
                <a:gridCol w="900137">
                  <a:extLst>
                    <a:ext uri="{9D8B030D-6E8A-4147-A177-3AD203B41FA5}">
                      <a16:colId xmlns:a16="http://schemas.microsoft.com/office/drawing/2014/main" val="1472807912"/>
                    </a:ext>
                  </a:extLst>
                </a:gridCol>
                <a:gridCol w="1064951">
                  <a:extLst>
                    <a:ext uri="{9D8B030D-6E8A-4147-A177-3AD203B41FA5}">
                      <a16:colId xmlns:a16="http://schemas.microsoft.com/office/drawing/2014/main" val="3389311698"/>
                    </a:ext>
                  </a:extLst>
                </a:gridCol>
                <a:gridCol w="304272">
                  <a:extLst>
                    <a:ext uri="{9D8B030D-6E8A-4147-A177-3AD203B41FA5}">
                      <a16:colId xmlns:a16="http://schemas.microsoft.com/office/drawing/2014/main" val="3028169986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2554661598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828367173"/>
                    </a:ext>
                  </a:extLst>
                </a:gridCol>
                <a:gridCol w="405696">
                  <a:extLst>
                    <a:ext uri="{9D8B030D-6E8A-4147-A177-3AD203B41FA5}">
                      <a16:colId xmlns:a16="http://schemas.microsoft.com/office/drawing/2014/main" val="2289054308"/>
                    </a:ext>
                  </a:extLst>
                </a:gridCol>
                <a:gridCol w="446899">
                  <a:extLst>
                    <a:ext uri="{9D8B030D-6E8A-4147-A177-3AD203B41FA5}">
                      <a16:colId xmlns:a16="http://schemas.microsoft.com/office/drawing/2014/main" val="1591368739"/>
                    </a:ext>
                  </a:extLst>
                </a:gridCol>
                <a:gridCol w="332797">
                  <a:extLst>
                    <a:ext uri="{9D8B030D-6E8A-4147-A177-3AD203B41FA5}">
                      <a16:colId xmlns:a16="http://schemas.microsoft.com/office/drawing/2014/main" val="1165692485"/>
                    </a:ext>
                  </a:extLst>
                </a:gridCol>
                <a:gridCol w="266238">
                  <a:extLst>
                    <a:ext uri="{9D8B030D-6E8A-4147-A177-3AD203B41FA5}">
                      <a16:colId xmlns:a16="http://schemas.microsoft.com/office/drawing/2014/main" val="3608872354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3357206352"/>
                    </a:ext>
                  </a:extLst>
                </a:gridCol>
                <a:gridCol w="393018">
                  <a:extLst>
                    <a:ext uri="{9D8B030D-6E8A-4147-A177-3AD203B41FA5}">
                      <a16:colId xmlns:a16="http://schemas.microsoft.com/office/drawing/2014/main" val="1866380290"/>
                    </a:ext>
                  </a:extLst>
                </a:gridCol>
                <a:gridCol w="786036">
                  <a:extLst>
                    <a:ext uri="{9D8B030D-6E8A-4147-A177-3AD203B41FA5}">
                      <a16:colId xmlns:a16="http://schemas.microsoft.com/office/drawing/2014/main" val="1298420678"/>
                    </a:ext>
                  </a:extLst>
                </a:gridCol>
                <a:gridCol w="316950">
                  <a:extLst>
                    <a:ext uri="{9D8B030D-6E8A-4147-A177-3AD203B41FA5}">
                      <a16:colId xmlns:a16="http://schemas.microsoft.com/office/drawing/2014/main" val="620526333"/>
                    </a:ext>
                  </a:extLst>
                </a:gridCol>
                <a:gridCol w="675103">
                  <a:extLst>
                    <a:ext uri="{9D8B030D-6E8A-4147-A177-3AD203B41FA5}">
                      <a16:colId xmlns:a16="http://schemas.microsoft.com/office/drawing/2014/main" val="667542102"/>
                    </a:ext>
                  </a:extLst>
                </a:gridCol>
                <a:gridCol w="862103">
                  <a:extLst>
                    <a:ext uri="{9D8B030D-6E8A-4147-A177-3AD203B41FA5}">
                      <a16:colId xmlns:a16="http://schemas.microsoft.com/office/drawing/2014/main" val="4049548134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Sıra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Bağımsız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 Birim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Mahalle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Sokak/Bulvar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Kapı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Bina Adı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Pafta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Ada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Parsel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Blok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Kat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Daire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No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Cephe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Taşınmaz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Cinsi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Alan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(m2)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Muhammen Bedel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</a:rPr>
                        <a:t>Geçici </a:t>
                      </a:r>
                      <a:br>
                        <a:rPr lang="tr-TR" sz="900" u="none" strike="noStrike" dirty="0">
                          <a:effectLst/>
                        </a:rPr>
                      </a:br>
                      <a:r>
                        <a:rPr lang="tr-TR" sz="900" u="none" strike="noStrike" dirty="0">
                          <a:effectLst/>
                        </a:rPr>
                        <a:t>Teminat</a:t>
                      </a:r>
                      <a:endParaRPr lang="tr-TR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51452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2315655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Kazımkarabekir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Ahmet Gazi Ayhan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Berat 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3.050.000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229730"/>
                  </a:ext>
                </a:extLst>
              </a:tr>
            </a:tbl>
          </a:graphicData>
        </a:graphic>
      </p:graphicFrame>
      <p:pic>
        <p:nvPicPr>
          <p:cNvPr id="9218" name="Picture 2" descr="E:\SATIŞ SUNUM\yeni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8"/>
            <a:ext cx="3428992" cy="4571891"/>
          </a:xfrm>
          <a:prstGeom prst="rect">
            <a:avLst/>
          </a:prstGeom>
          <a:noFill/>
        </p:spPr>
      </p:pic>
      <p:sp>
        <p:nvSpPr>
          <p:cNvPr id="3" name="Serbest Form 2"/>
          <p:cNvSpPr/>
          <p:nvPr/>
        </p:nvSpPr>
        <p:spPr>
          <a:xfrm>
            <a:off x="1031966" y="901337"/>
            <a:ext cx="1541417" cy="698863"/>
          </a:xfrm>
          <a:custGeom>
            <a:avLst/>
            <a:gdLst>
              <a:gd name="connsiteX0" fmla="*/ 1528354 w 1541417"/>
              <a:gd name="connsiteY0" fmla="*/ 613954 h 698863"/>
              <a:gd name="connsiteX1" fmla="*/ 1528354 w 1541417"/>
              <a:gd name="connsiteY1" fmla="*/ 613954 h 698863"/>
              <a:gd name="connsiteX2" fmla="*/ 1143000 w 1541417"/>
              <a:gd name="connsiteY2" fmla="*/ 398417 h 698863"/>
              <a:gd name="connsiteX3" fmla="*/ 1031965 w 1541417"/>
              <a:gd name="connsiteY3" fmla="*/ 424543 h 698863"/>
              <a:gd name="connsiteX4" fmla="*/ 607423 w 1541417"/>
              <a:gd name="connsiteY4" fmla="*/ 267789 h 698863"/>
              <a:gd name="connsiteX5" fmla="*/ 0 w 1541417"/>
              <a:gd name="connsiteY5" fmla="*/ 698863 h 698863"/>
              <a:gd name="connsiteX6" fmla="*/ 6531 w 1541417"/>
              <a:gd name="connsiteY6" fmla="*/ 457200 h 698863"/>
              <a:gd name="connsiteX7" fmla="*/ 633548 w 1541417"/>
              <a:gd name="connsiteY7" fmla="*/ 0 h 698863"/>
              <a:gd name="connsiteX8" fmla="*/ 1031965 w 1541417"/>
              <a:gd name="connsiteY8" fmla="*/ 215537 h 698863"/>
              <a:gd name="connsiteX9" fmla="*/ 1116874 w 1541417"/>
              <a:gd name="connsiteY9" fmla="*/ 169817 h 698863"/>
              <a:gd name="connsiteX10" fmla="*/ 1541417 w 1541417"/>
              <a:gd name="connsiteY10" fmla="*/ 398417 h 698863"/>
              <a:gd name="connsiteX11" fmla="*/ 1528354 w 1541417"/>
              <a:gd name="connsiteY11" fmla="*/ 613954 h 69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1417" h="698863">
                <a:moveTo>
                  <a:pt x="1528354" y="613954"/>
                </a:moveTo>
                <a:lnTo>
                  <a:pt x="1528354" y="613954"/>
                </a:lnTo>
                <a:lnTo>
                  <a:pt x="1143000" y="398417"/>
                </a:lnTo>
                <a:lnTo>
                  <a:pt x="1031965" y="424543"/>
                </a:lnTo>
                <a:lnTo>
                  <a:pt x="607423" y="267789"/>
                </a:lnTo>
                <a:lnTo>
                  <a:pt x="0" y="698863"/>
                </a:lnTo>
                <a:lnTo>
                  <a:pt x="6531" y="457200"/>
                </a:lnTo>
                <a:lnTo>
                  <a:pt x="633548" y="0"/>
                </a:lnTo>
                <a:lnTo>
                  <a:pt x="1031965" y="215537"/>
                </a:lnTo>
                <a:lnTo>
                  <a:pt x="1116874" y="169817"/>
                </a:lnTo>
                <a:lnTo>
                  <a:pt x="1541417" y="398417"/>
                </a:lnTo>
                <a:lnTo>
                  <a:pt x="1528354" y="61395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9309" r="5382"/>
          <a:stretch/>
        </p:blipFill>
        <p:spPr>
          <a:xfrm>
            <a:off x="3429085" y="462915"/>
            <a:ext cx="5690527" cy="468058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6300192" y="4569972"/>
            <a:ext cx="576064" cy="108012"/>
          </a:xfrm>
          <a:prstGeom prst="rightArrow">
            <a:avLst>
              <a:gd name="adj1" fmla="val 50000"/>
              <a:gd name="adj2" fmla="val 9262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876256" y="4497964"/>
            <a:ext cx="360040" cy="2340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5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wrap="square" lIns="91440" tIns="45720" rIns="91440" bIns="45720">
        <a:spAutoFit/>
      </a:bodyPr>
      <a:lstStyle>
        <a:defPPr algn="ctr">
          <a:defRPr sz="2000" b="1" spc="50" dirty="0" smtClean="0">
            <a:ln w="9525" cmpd="sng">
              <a:noFill/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TM03457475[[fn=Çerçeve]]</Template>
  <TotalTime>7595</TotalTime>
  <Words>1151</Words>
  <Application>Microsoft Office PowerPoint</Application>
  <PresentationFormat>Ekran Gösterisi (16:9)</PresentationFormat>
  <Paragraphs>1020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Ahmet AK. KAHVECI</cp:lastModifiedBy>
  <cp:revision>474</cp:revision>
  <dcterms:created xsi:type="dcterms:W3CDTF">2017-05-26T16:53:42Z</dcterms:created>
  <dcterms:modified xsi:type="dcterms:W3CDTF">2024-10-09T08:18:48Z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