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819" r:id="rId2"/>
    <p:sldId id="820" r:id="rId3"/>
    <p:sldId id="821" r:id="rId4"/>
    <p:sldId id="822" r:id="rId5"/>
    <p:sldId id="823" r:id="rId6"/>
    <p:sldId id="824" r:id="rId7"/>
    <p:sldId id="825" r:id="rId8"/>
    <p:sldId id="826" r:id="rId9"/>
    <p:sldId id="827" r:id="rId10"/>
    <p:sldId id="828" r:id="rId11"/>
    <p:sldId id="829" r:id="rId12"/>
    <p:sldId id="830" r:id="rId13"/>
    <p:sldId id="831" r:id="rId14"/>
    <p:sldId id="832" r:id="rId15"/>
    <p:sldId id="833" r:id="rId16"/>
    <p:sldId id="834" r:id="rId17"/>
    <p:sldId id="835" r:id="rId18"/>
    <p:sldId id="836" r:id="rId19"/>
    <p:sldId id="837" r:id="rId20"/>
    <p:sldId id="838" r:id="rId21"/>
    <p:sldId id="839" r:id="rId22"/>
    <p:sldId id="840" r:id="rId23"/>
    <p:sldId id="842" r:id="rId24"/>
  </p:sldIdLst>
  <p:sldSz cx="9144000" cy="5143500" type="screen16x9"/>
  <p:notesSz cx="6858000" cy="9144000"/>
  <p:defaultTextStyle>
    <a:defPPr>
      <a:defRPr lang="tr-TR"/>
    </a:defPPr>
    <a:lvl1pPr marL="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3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0D8E8"/>
    <a:srgbClr val="616161"/>
    <a:srgbClr val="656565"/>
    <a:srgbClr val="E3DFD7"/>
    <a:srgbClr val="EEEADE"/>
    <a:srgbClr val="00BCE4"/>
    <a:srgbClr val="00BBE4"/>
    <a:srgbClr val="6F196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8" autoAdjust="0"/>
    <p:restoredTop sz="95041" autoAdjust="0"/>
  </p:normalViewPr>
  <p:slideViewPr>
    <p:cSldViewPr>
      <p:cViewPr varScale="1">
        <p:scale>
          <a:sx n="143" d="100"/>
          <a:sy n="143" d="100"/>
        </p:scale>
        <p:origin x="846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D4ABF-C9FE-40E9-896F-BEE80D1F328B}" type="datetimeFigureOut">
              <a:rPr lang="tr-TR" smtClean="0"/>
              <a:pPr/>
              <a:t>8.05.2025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76BD8-935A-4076-8E35-A8F4F5683A5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8.05.2025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8.05.2025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8.05.2025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8.05.2025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8.05.2025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8.05.2025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8.05.2025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8.05.2025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8.05.2025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8.05.2025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8.05.2025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2A91-E560-4C91-85B5-4D41C7066D11}" type="datetimeFigureOut">
              <a:rPr lang="tr-TR" smtClean="0"/>
              <a:pPr/>
              <a:t>8.05.2025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08692"/>
              </p:ext>
            </p:extLst>
          </p:nvPr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Yıldırım Beyazıt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Şükran Cad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12050/5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Karyapı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8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31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GD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Mesken(4+1)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171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5.300.000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160.000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347863" y="718739"/>
            <a:ext cx="5789606" cy="4424761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 rot="20992265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0128" y="1258866"/>
            <a:ext cx="4428117" cy="3347864"/>
          </a:xfrm>
          <a:prstGeom prst="rect">
            <a:avLst/>
          </a:prstGeom>
        </p:spPr>
      </p:pic>
      <p:sp>
        <p:nvSpPr>
          <p:cNvPr id="8" name="Serbest Form 7"/>
          <p:cNvSpPr/>
          <p:nvPr/>
        </p:nvSpPr>
        <p:spPr>
          <a:xfrm>
            <a:off x="1110343" y="1907177"/>
            <a:ext cx="71846" cy="45720"/>
          </a:xfrm>
          <a:custGeom>
            <a:avLst/>
            <a:gdLst>
              <a:gd name="connsiteX0" fmla="*/ 0 w 71846"/>
              <a:gd name="connsiteY0" fmla="*/ 45720 h 45720"/>
              <a:gd name="connsiteX1" fmla="*/ 0 w 71846"/>
              <a:gd name="connsiteY1" fmla="*/ 45720 h 45720"/>
              <a:gd name="connsiteX2" fmla="*/ 52251 w 71846"/>
              <a:gd name="connsiteY2" fmla="*/ 6532 h 45720"/>
              <a:gd name="connsiteX3" fmla="*/ 71846 w 71846"/>
              <a:gd name="connsiteY3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46" h="45720">
                <a:moveTo>
                  <a:pt x="0" y="45720"/>
                </a:moveTo>
                <a:lnTo>
                  <a:pt x="0" y="45720"/>
                </a:lnTo>
                <a:cubicBezTo>
                  <a:pt x="17417" y="32657"/>
                  <a:pt x="33883" y="18220"/>
                  <a:pt x="52251" y="6532"/>
                </a:cubicBezTo>
                <a:cubicBezTo>
                  <a:pt x="58060" y="2836"/>
                  <a:pt x="71846" y="0"/>
                  <a:pt x="71846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erbest Form 8"/>
          <p:cNvSpPr/>
          <p:nvPr/>
        </p:nvSpPr>
        <p:spPr>
          <a:xfrm>
            <a:off x="1116874" y="1495697"/>
            <a:ext cx="1554480" cy="894806"/>
          </a:xfrm>
          <a:custGeom>
            <a:avLst/>
            <a:gdLst>
              <a:gd name="connsiteX0" fmla="*/ 0 w 1554480"/>
              <a:gd name="connsiteY0" fmla="*/ 463732 h 894806"/>
              <a:gd name="connsiteX1" fmla="*/ 411480 w 1554480"/>
              <a:gd name="connsiteY1" fmla="*/ 241663 h 894806"/>
              <a:gd name="connsiteX2" fmla="*/ 561703 w 1554480"/>
              <a:gd name="connsiteY2" fmla="*/ 365760 h 894806"/>
              <a:gd name="connsiteX3" fmla="*/ 783772 w 1554480"/>
              <a:gd name="connsiteY3" fmla="*/ 235132 h 894806"/>
              <a:gd name="connsiteX4" fmla="*/ 1005840 w 1554480"/>
              <a:gd name="connsiteY4" fmla="*/ 457200 h 894806"/>
              <a:gd name="connsiteX5" fmla="*/ 1071155 w 1554480"/>
              <a:gd name="connsiteY5" fmla="*/ 411480 h 894806"/>
              <a:gd name="connsiteX6" fmla="*/ 1554480 w 1554480"/>
              <a:gd name="connsiteY6" fmla="*/ 894806 h 894806"/>
              <a:gd name="connsiteX7" fmla="*/ 1554480 w 1554480"/>
              <a:gd name="connsiteY7" fmla="*/ 685800 h 894806"/>
              <a:gd name="connsiteX8" fmla="*/ 1058092 w 1554480"/>
              <a:gd name="connsiteY8" fmla="*/ 189412 h 894806"/>
              <a:gd name="connsiteX9" fmla="*/ 999309 w 1554480"/>
              <a:gd name="connsiteY9" fmla="*/ 241663 h 894806"/>
              <a:gd name="connsiteX10" fmla="*/ 790303 w 1554480"/>
              <a:gd name="connsiteY10" fmla="*/ 13063 h 894806"/>
              <a:gd name="connsiteX11" fmla="*/ 574766 w 1554480"/>
              <a:gd name="connsiteY11" fmla="*/ 124097 h 894806"/>
              <a:gd name="connsiteX12" fmla="*/ 450669 w 1554480"/>
              <a:gd name="connsiteY12" fmla="*/ 0 h 894806"/>
              <a:gd name="connsiteX13" fmla="*/ 6532 w 1554480"/>
              <a:gd name="connsiteY13" fmla="*/ 280852 h 894806"/>
              <a:gd name="connsiteX14" fmla="*/ 0 w 1554480"/>
              <a:gd name="connsiteY14" fmla="*/ 463732 h 89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4480" h="894806">
                <a:moveTo>
                  <a:pt x="0" y="463732"/>
                </a:moveTo>
                <a:lnTo>
                  <a:pt x="411480" y="241663"/>
                </a:lnTo>
                <a:lnTo>
                  <a:pt x="561703" y="365760"/>
                </a:lnTo>
                <a:lnTo>
                  <a:pt x="783772" y="235132"/>
                </a:lnTo>
                <a:lnTo>
                  <a:pt x="1005840" y="457200"/>
                </a:lnTo>
                <a:lnTo>
                  <a:pt x="1071155" y="411480"/>
                </a:lnTo>
                <a:lnTo>
                  <a:pt x="1554480" y="894806"/>
                </a:lnTo>
                <a:lnTo>
                  <a:pt x="1554480" y="685800"/>
                </a:lnTo>
                <a:lnTo>
                  <a:pt x="1058092" y="189412"/>
                </a:lnTo>
                <a:lnTo>
                  <a:pt x="999309" y="241663"/>
                </a:lnTo>
                <a:lnTo>
                  <a:pt x="790303" y="13063"/>
                </a:lnTo>
                <a:lnTo>
                  <a:pt x="574766" y="124097"/>
                </a:lnTo>
                <a:lnTo>
                  <a:pt x="450669" y="0"/>
                </a:lnTo>
                <a:lnTo>
                  <a:pt x="6532" y="280852"/>
                </a:lnTo>
                <a:lnTo>
                  <a:pt x="0" y="463732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Aşağı Ok 9"/>
          <p:cNvSpPr/>
          <p:nvPr/>
        </p:nvSpPr>
        <p:spPr>
          <a:xfrm rot="3046103">
            <a:off x="8421414" y="1984559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Şükran Cad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12050/5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Eray 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Mesken(4+1)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4.900.000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497628" y="721994"/>
            <a:ext cx="5646372" cy="442150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994"/>
            <a:ext cx="3497627" cy="4421505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542109" y="3781697"/>
            <a:ext cx="2194560" cy="529046"/>
          </a:xfrm>
          <a:custGeom>
            <a:avLst/>
            <a:gdLst>
              <a:gd name="connsiteX0" fmla="*/ 2161902 w 2194560"/>
              <a:gd name="connsiteY0" fmla="*/ 529046 h 529046"/>
              <a:gd name="connsiteX1" fmla="*/ 1012371 w 2194560"/>
              <a:gd name="connsiteY1" fmla="*/ 444137 h 529046"/>
              <a:gd name="connsiteX2" fmla="*/ 940525 w 2194560"/>
              <a:gd name="connsiteY2" fmla="*/ 444137 h 529046"/>
              <a:gd name="connsiteX3" fmla="*/ 496388 w 2194560"/>
              <a:gd name="connsiteY3" fmla="*/ 450669 h 529046"/>
              <a:gd name="connsiteX4" fmla="*/ 0 w 2194560"/>
              <a:gd name="connsiteY4" fmla="*/ 444137 h 529046"/>
              <a:gd name="connsiteX5" fmla="*/ 32657 w 2194560"/>
              <a:gd name="connsiteY5" fmla="*/ 58783 h 529046"/>
              <a:gd name="connsiteX6" fmla="*/ 542108 w 2194560"/>
              <a:gd name="connsiteY6" fmla="*/ 0 h 529046"/>
              <a:gd name="connsiteX7" fmla="*/ 1031965 w 2194560"/>
              <a:gd name="connsiteY7" fmla="*/ 6532 h 529046"/>
              <a:gd name="connsiteX8" fmla="*/ 2194560 w 2194560"/>
              <a:gd name="connsiteY8" fmla="*/ 195943 h 529046"/>
              <a:gd name="connsiteX9" fmla="*/ 2161902 w 2194560"/>
              <a:gd name="connsiteY9" fmla="*/ 529046 h 52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4560" h="529046">
                <a:moveTo>
                  <a:pt x="2161902" y="529046"/>
                </a:moveTo>
                <a:lnTo>
                  <a:pt x="1012371" y="444137"/>
                </a:lnTo>
                <a:lnTo>
                  <a:pt x="940525" y="444137"/>
                </a:lnTo>
                <a:lnTo>
                  <a:pt x="496388" y="450669"/>
                </a:lnTo>
                <a:lnTo>
                  <a:pt x="0" y="444137"/>
                </a:lnTo>
                <a:lnTo>
                  <a:pt x="32657" y="58783"/>
                </a:lnTo>
                <a:lnTo>
                  <a:pt x="542108" y="0"/>
                </a:lnTo>
                <a:lnTo>
                  <a:pt x="1031965" y="6532"/>
                </a:lnTo>
                <a:lnTo>
                  <a:pt x="2194560" y="195943"/>
                </a:lnTo>
                <a:lnTo>
                  <a:pt x="2161902" y="529046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Aşağı Ok 6"/>
          <p:cNvSpPr/>
          <p:nvPr/>
        </p:nvSpPr>
        <p:spPr>
          <a:xfrm rot="2334775">
            <a:off x="7783429" y="1426229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81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038550"/>
              </p:ext>
            </p:extLst>
          </p:nvPr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Şükran Cad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12050/5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Eray 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Mesken(4+1)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4.900.000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456240" y="721995"/>
            <a:ext cx="5687760" cy="442150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" y="721995"/>
            <a:ext cx="3452142" cy="4425592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574766" y="3886200"/>
            <a:ext cx="2096588" cy="496389"/>
          </a:xfrm>
          <a:custGeom>
            <a:avLst/>
            <a:gdLst>
              <a:gd name="connsiteX0" fmla="*/ 2096588 w 2096588"/>
              <a:gd name="connsiteY0" fmla="*/ 476794 h 496389"/>
              <a:gd name="connsiteX1" fmla="*/ 2096588 w 2096588"/>
              <a:gd name="connsiteY1" fmla="*/ 476794 h 496389"/>
              <a:gd name="connsiteX2" fmla="*/ 2018211 w 2096588"/>
              <a:gd name="connsiteY2" fmla="*/ 450669 h 496389"/>
              <a:gd name="connsiteX3" fmla="*/ 1992085 w 2096588"/>
              <a:gd name="connsiteY3" fmla="*/ 444137 h 496389"/>
              <a:gd name="connsiteX4" fmla="*/ 1887583 w 2096588"/>
              <a:gd name="connsiteY4" fmla="*/ 437606 h 496389"/>
              <a:gd name="connsiteX5" fmla="*/ 0 w 2096588"/>
              <a:gd name="connsiteY5" fmla="*/ 496389 h 496389"/>
              <a:gd name="connsiteX6" fmla="*/ 32657 w 2096588"/>
              <a:gd name="connsiteY6" fmla="*/ 352697 h 496389"/>
              <a:gd name="connsiteX7" fmla="*/ 32657 w 2096588"/>
              <a:gd name="connsiteY7" fmla="*/ 346166 h 496389"/>
              <a:gd name="connsiteX8" fmla="*/ 45720 w 2096588"/>
              <a:gd name="connsiteY8" fmla="*/ 150223 h 496389"/>
              <a:gd name="connsiteX9" fmla="*/ 1058091 w 2096588"/>
              <a:gd name="connsiteY9" fmla="*/ 0 h 496389"/>
              <a:gd name="connsiteX10" fmla="*/ 1116874 w 2096588"/>
              <a:gd name="connsiteY10" fmla="*/ 19594 h 496389"/>
              <a:gd name="connsiteX11" fmla="*/ 2063931 w 2096588"/>
              <a:gd name="connsiteY11" fmla="*/ 104503 h 496389"/>
              <a:gd name="connsiteX12" fmla="*/ 2096588 w 2096588"/>
              <a:gd name="connsiteY12" fmla="*/ 476794 h 4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588" h="496389">
                <a:moveTo>
                  <a:pt x="2096588" y="476794"/>
                </a:moveTo>
                <a:lnTo>
                  <a:pt x="2096588" y="476794"/>
                </a:lnTo>
                <a:cubicBezTo>
                  <a:pt x="2070462" y="468086"/>
                  <a:pt x="2044496" y="458883"/>
                  <a:pt x="2018211" y="450669"/>
                </a:cubicBezTo>
                <a:cubicBezTo>
                  <a:pt x="2009643" y="447991"/>
                  <a:pt x="2001000" y="445186"/>
                  <a:pt x="1992085" y="444137"/>
                </a:cubicBezTo>
                <a:cubicBezTo>
                  <a:pt x="1932315" y="437105"/>
                  <a:pt x="1928281" y="437606"/>
                  <a:pt x="1887583" y="437606"/>
                </a:cubicBezTo>
                <a:lnTo>
                  <a:pt x="0" y="496389"/>
                </a:lnTo>
                <a:cubicBezTo>
                  <a:pt x="31585" y="401630"/>
                  <a:pt x="24544" y="441936"/>
                  <a:pt x="32657" y="352697"/>
                </a:cubicBezTo>
                <a:cubicBezTo>
                  <a:pt x="32854" y="350529"/>
                  <a:pt x="32657" y="348343"/>
                  <a:pt x="32657" y="346166"/>
                </a:cubicBezTo>
                <a:lnTo>
                  <a:pt x="45720" y="150223"/>
                </a:lnTo>
                <a:lnTo>
                  <a:pt x="1058091" y="0"/>
                </a:lnTo>
                <a:lnTo>
                  <a:pt x="1116874" y="19594"/>
                </a:lnTo>
                <a:lnTo>
                  <a:pt x="2063931" y="104503"/>
                </a:lnTo>
                <a:lnTo>
                  <a:pt x="2096588" y="476794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Aşağı Ok 6"/>
          <p:cNvSpPr/>
          <p:nvPr/>
        </p:nvSpPr>
        <p:spPr>
          <a:xfrm rot="2334775">
            <a:off x="7783429" y="1426229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475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Şükran Cad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12050/5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Eray 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Mesken(4+1)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4.900.000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580030" y="721994"/>
            <a:ext cx="5563970" cy="442150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" y="721994"/>
            <a:ext cx="3575284" cy="4421505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1658983" y="4062530"/>
            <a:ext cx="1247503" cy="306996"/>
          </a:xfrm>
          <a:custGeom>
            <a:avLst/>
            <a:gdLst>
              <a:gd name="connsiteX0" fmla="*/ 1247503 w 1247503"/>
              <a:gd name="connsiteY0" fmla="*/ 306996 h 306996"/>
              <a:gd name="connsiteX1" fmla="*/ 117566 w 1247503"/>
              <a:gd name="connsiteY1" fmla="*/ 169836 h 306996"/>
              <a:gd name="connsiteX2" fmla="*/ 104503 w 1247503"/>
              <a:gd name="connsiteY2" fmla="*/ 6550 h 306996"/>
              <a:gd name="connsiteX3" fmla="*/ 0 w 1247503"/>
              <a:gd name="connsiteY3" fmla="*/ 19 h 30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503" h="306996">
                <a:moveTo>
                  <a:pt x="1247503" y="306996"/>
                </a:moveTo>
                <a:lnTo>
                  <a:pt x="117566" y="169836"/>
                </a:lnTo>
                <a:cubicBezTo>
                  <a:pt x="122805" y="133159"/>
                  <a:pt x="150607" y="41128"/>
                  <a:pt x="104503" y="6550"/>
                </a:cubicBezTo>
                <a:cubicBezTo>
                  <a:pt x="94831" y="-704"/>
                  <a:pt x="26636" y="19"/>
                  <a:pt x="0" y="19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erbest Form 6"/>
          <p:cNvSpPr/>
          <p:nvPr/>
        </p:nvSpPr>
        <p:spPr>
          <a:xfrm>
            <a:off x="679269" y="3755571"/>
            <a:ext cx="2246811" cy="587829"/>
          </a:xfrm>
          <a:custGeom>
            <a:avLst/>
            <a:gdLst>
              <a:gd name="connsiteX0" fmla="*/ 2246811 w 2246811"/>
              <a:gd name="connsiteY0" fmla="*/ 587829 h 587829"/>
              <a:gd name="connsiteX1" fmla="*/ 1097280 w 2246811"/>
              <a:gd name="connsiteY1" fmla="*/ 502920 h 587829"/>
              <a:gd name="connsiteX2" fmla="*/ 0 w 2246811"/>
              <a:gd name="connsiteY2" fmla="*/ 515983 h 587829"/>
              <a:gd name="connsiteX3" fmla="*/ 65314 w 2246811"/>
              <a:gd name="connsiteY3" fmla="*/ 78378 h 587829"/>
              <a:gd name="connsiteX4" fmla="*/ 1136468 w 2246811"/>
              <a:gd name="connsiteY4" fmla="*/ 0 h 587829"/>
              <a:gd name="connsiteX5" fmla="*/ 2246811 w 2246811"/>
              <a:gd name="connsiteY5" fmla="*/ 274320 h 587829"/>
              <a:gd name="connsiteX6" fmla="*/ 2246811 w 2246811"/>
              <a:gd name="connsiteY6" fmla="*/ 587829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6811" h="587829">
                <a:moveTo>
                  <a:pt x="2246811" y="587829"/>
                </a:moveTo>
                <a:lnTo>
                  <a:pt x="1097280" y="502920"/>
                </a:lnTo>
                <a:lnTo>
                  <a:pt x="0" y="515983"/>
                </a:lnTo>
                <a:lnTo>
                  <a:pt x="65314" y="78378"/>
                </a:lnTo>
                <a:lnTo>
                  <a:pt x="1136468" y="0"/>
                </a:lnTo>
                <a:lnTo>
                  <a:pt x="2246811" y="274320"/>
                </a:lnTo>
                <a:lnTo>
                  <a:pt x="2246811" y="587829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Aşağı Ok 7"/>
          <p:cNvSpPr/>
          <p:nvPr/>
        </p:nvSpPr>
        <p:spPr>
          <a:xfrm rot="2334775">
            <a:off x="7783429" y="1426229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55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Şükran Cad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12050/5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Eray 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Mesken(4+1)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4.900.000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491880" y="721995"/>
            <a:ext cx="5652120" cy="442150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4813" y="1186809"/>
            <a:ext cx="4421503" cy="3491880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581297" y="3716383"/>
            <a:ext cx="2188029" cy="529046"/>
          </a:xfrm>
          <a:custGeom>
            <a:avLst/>
            <a:gdLst>
              <a:gd name="connsiteX0" fmla="*/ 2188029 w 2188029"/>
              <a:gd name="connsiteY0" fmla="*/ 529046 h 529046"/>
              <a:gd name="connsiteX1" fmla="*/ 2188029 w 2188029"/>
              <a:gd name="connsiteY1" fmla="*/ 529046 h 529046"/>
              <a:gd name="connsiteX2" fmla="*/ 2096589 w 2188029"/>
              <a:gd name="connsiteY2" fmla="*/ 529046 h 529046"/>
              <a:gd name="connsiteX3" fmla="*/ 1169126 w 2188029"/>
              <a:gd name="connsiteY3" fmla="*/ 457200 h 529046"/>
              <a:gd name="connsiteX4" fmla="*/ 0 w 2188029"/>
              <a:gd name="connsiteY4" fmla="*/ 457200 h 529046"/>
              <a:gd name="connsiteX5" fmla="*/ 58783 w 2188029"/>
              <a:gd name="connsiteY5" fmla="*/ 117566 h 529046"/>
              <a:gd name="connsiteX6" fmla="*/ 1208314 w 2188029"/>
              <a:gd name="connsiteY6" fmla="*/ 0 h 529046"/>
              <a:gd name="connsiteX7" fmla="*/ 2188029 w 2188029"/>
              <a:gd name="connsiteY7" fmla="*/ 150223 h 529046"/>
              <a:gd name="connsiteX8" fmla="*/ 2188029 w 2188029"/>
              <a:gd name="connsiteY8" fmla="*/ 529046 h 52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029" h="529046">
                <a:moveTo>
                  <a:pt x="2188029" y="529046"/>
                </a:moveTo>
                <a:lnTo>
                  <a:pt x="2188029" y="529046"/>
                </a:lnTo>
                <a:lnTo>
                  <a:pt x="2096589" y="529046"/>
                </a:lnTo>
                <a:lnTo>
                  <a:pt x="1169126" y="457200"/>
                </a:lnTo>
                <a:lnTo>
                  <a:pt x="0" y="457200"/>
                </a:lnTo>
                <a:lnTo>
                  <a:pt x="58783" y="117566"/>
                </a:lnTo>
                <a:lnTo>
                  <a:pt x="1208314" y="0"/>
                </a:lnTo>
                <a:lnTo>
                  <a:pt x="2188029" y="150223"/>
                </a:lnTo>
                <a:lnTo>
                  <a:pt x="2188029" y="529046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Aşağı Ok 6"/>
          <p:cNvSpPr/>
          <p:nvPr/>
        </p:nvSpPr>
        <p:spPr>
          <a:xfrm rot="2334775">
            <a:off x="7783429" y="1426229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299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Topel Çıkmaz Sok.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12051/4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Eray 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Mesken(3+1)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4.250.000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491880" y="721993"/>
            <a:ext cx="5652121" cy="442150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994"/>
            <a:ext cx="3491880" cy="4421505"/>
          </a:xfrm>
          <a:prstGeom prst="rect">
            <a:avLst/>
          </a:prstGeom>
        </p:spPr>
      </p:pic>
      <p:sp>
        <p:nvSpPr>
          <p:cNvPr id="9" name="Serbest Form 8"/>
          <p:cNvSpPr/>
          <p:nvPr/>
        </p:nvSpPr>
        <p:spPr>
          <a:xfrm>
            <a:off x="909638" y="1595438"/>
            <a:ext cx="1657350" cy="692943"/>
          </a:xfrm>
          <a:custGeom>
            <a:avLst/>
            <a:gdLst>
              <a:gd name="connsiteX0" fmla="*/ 1650206 w 1657350"/>
              <a:gd name="connsiteY0" fmla="*/ 692943 h 692943"/>
              <a:gd name="connsiteX1" fmla="*/ 1650206 w 1657350"/>
              <a:gd name="connsiteY1" fmla="*/ 692943 h 692943"/>
              <a:gd name="connsiteX2" fmla="*/ 1066800 w 1657350"/>
              <a:gd name="connsiteY2" fmla="*/ 297656 h 692943"/>
              <a:gd name="connsiteX3" fmla="*/ 850106 w 1657350"/>
              <a:gd name="connsiteY3" fmla="*/ 395287 h 692943"/>
              <a:gd name="connsiteX4" fmla="*/ 638175 w 1657350"/>
              <a:gd name="connsiteY4" fmla="*/ 245268 h 692943"/>
              <a:gd name="connsiteX5" fmla="*/ 609600 w 1657350"/>
              <a:gd name="connsiteY5" fmla="*/ 259556 h 692943"/>
              <a:gd name="connsiteX6" fmla="*/ 378618 w 1657350"/>
              <a:gd name="connsiteY6" fmla="*/ 411956 h 692943"/>
              <a:gd name="connsiteX7" fmla="*/ 211931 w 1657350"/>
              <a:gd name="connsiteY7" fmla="*/ 314325 h 692943"/>
              <a:gd name="connsiteX8" fmla="*/ 190500 w 1657350"/>
              <a:gd name="connsiteY8" fmla="*/ 328612 h 692943"/>
              <a:gd name="connsiteX9" fmla="*/ 176212 w 1657350"/>
              <a:gd name="connsiteY9" fmla="*/ 335756 h 692943"/>
              <a:gd name="connsiteX10" fmla="*/ 161925 w 1657350"/>
              <a:gd name="connsiteY10" fmla="*/ 347662 h 692943"/>
              <a:gd name="connsiteX11" fmla="*/ 152400 w 1657350"/>
              <a:gd name="connsiteY11" fmla="*/ 350043 h 692943"/>
              <a:gd name="connsiteX12" fmla="*/ 0 w 1657350"/>
              <a:gd name="connsiteY12" fmla="*/ 440531 h 692943"/>
              <a:gd name="connsiteX13" fmla="*/ 2381 w 1657350"/>
              <a:gd name="connsiteY13" fmla="*/ 416718 h 692943"/>
              <a:gd name="connsiteX14" fmla="*/ 4762 w 1657350"/>
              <a:gd name="connsiteY14" fmla="*/ 388143 h 692943"/>
              <a:gd name="connsiteX15" fmla="*/ 11906 w 1657350"/>
              <a:gd name="connsiteY15" fmla="*/ 183356 h 692943"/>
              <a:gd name="connsiteX16" fmla="*/ 238125 w 1657350"/>
              <a:gd name="connsiteY16" fmla="*/ 45243 h 692943"/>
              <a:gd name="connsiteX17" fmla="*/ 402431 w 1657350"/>
              <a:gd name="connsiteY17" fmla="*/ 133350 h 692943"/>
              <a:gd name="connsiteX18" fmla="*/ 645318 w 1657350"/>
              <a:gd name="connsiteY18" fmla="*/ 0 h 692943"/>
              <a:gd name="connsiteX19" fmla="*/ 904875 w 1657350"/>
              <a:gd name="connsiteY19" fmla="*/ 147637 h 692943"/>
              <a:gd name="connsiteX20" fmla="*/ 1052512 w 1657350"/>
              <a:gd name="connsiteY20" fmla="*/ 33337 h 692943"/>
              <a:gd name="connsiteX21" fmla="*/ 1657350 w 1657350"/>
              <a:gd name="connsiteY21" fmla="*/ 481012 h 692943"/>
              <a:gd name="connsiteX22" fmla="*/ 1650206 w 1657350"/>
              <a:gd name="connsiteY22" fmla="*/ 692943 h 69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57350" h="692943">
                <a:moveTo>
                  <a:pt x="1650206" y="692943"/>
                </a:moveTo>
                <a:lnTo>
                  <a:pt x="1650206" y="692943"/>
                </a:lnTo>
                <a:lnTo>
                  <a:pt x="1066800" y="297656"/>
                </a:lnTo>
                <a:lnTo>
                  <a:pt x="850106" y="395287"/>
                </a:lnTo>
                <a:lnTo>
                  <a:pt x="638175" y="245268"/>
                </a:lnTo>
                <a:lnTo>
                  <a:pt x="609600" y="259556"/>
                </a:lnTo>
                <a:lnTo>
                  <a:pt x="378618" y="411956"/>
                </a:lnTo>
                <a:lnTo>
                  <a:pt x="211931" y="314325"/>
                </a:lnTo>
                <a:cubicBezTo>
                  <a:pt x="204787" y="319087"/>
                  <a:pt x="197862" y="324195"/>
                  <a:pt x="190500" y="328612"/>
                </a:cubicBezTo>
                <a:cubicBezTo>
                  <a:pt x="185934" y="331352"/>
                  <a:pt x="180643" y="332802"/>
                  <a:pt x="176212" y="335756"/>
                </a:cubicBezTo>
                <a:cubicBezTo>
                  <a:pt x="171054" y="339195"/>
                  <a:pt x="167241" y="344473"/>
                  <a:pt x="161925" y="347662"/>
                </a:cubicBezTo>
                <a:cubicBezTo>
                  <a:pt x="159119" y="349346"/>
                  <a:pt x="152400" y="350043"/>
                  <a:pt x="152400" y="350043"/>
                </a:cubicBezTo>
                <a:lnTo>
                  <a:pt x="0" y="440531"/>
                </a:lnTo>
                <a:cubicBezTo>
                  <a:pt x="794" y="432593"/>
                  <a:pt x="1659" y="424662"/>
                  <a:pt x="2381" y="416718"/>
                </a:cubicBezTo>
                <a:cubicBezTo>
                  <a:pt x="3246" y="407199"/>
                  <a:pt x="4762" y="388143"/>
                  <a:pt x="4762" y="388143"/>
                </a:cubicBezTo>
                <a:lnTo>
                  <a:pt x="11906" y="183356"/>
                </a:lnTo>
                <a:lnTo>
                  <a:pt x="238125" y="45243"/>
                </a:lnTo>
                <a:lnTo>
                  <a:pt x="402431" y="133350"/>
                </a:lnTo>
                <a:lnTo>
                  <a:pt x="645318" y="0"/>
                </a:lnTo>
                <a:lnTo>
                  <a:pt x="904875" y="147637"/>
                </a:lnTo>
                <a:lnTo>
                  <a:pt x="1052512" y="33337"/>
                </a:lnTo>
                <a:lnTo>
                  <a:pt x="1657350" y="481012"/>
                </a:lnTo>
                <a:lnTo>
                  <a:pt x="1650206" y="692943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Aşağı Ok 9"/>
          <p:cNvSpPr/>
          <p:nvPr/>
        </p:nvSpPr>
        <p:spPr>
          <a:xfrm rot="20643762">
            <a:off x="5595801" y="1331992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487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Topel Çıkmaz Sok.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12051/4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Eray 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Mesken(3+1)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4.000.000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478252" y="721994"/>
            <a:ext cx="5665748" cy="442150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994"/>
            <a:ext cx="3478251" cy="4421505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1019175" y="1165225"/>
            <a:ext cx="1539875" cy="685800"/>
          </a:xfrm>
          <a:custGeom>
            <a:avLst/>
            <a:gdLst>
              <a:gd name="connsiteX0" fmla="*/ 1527175 w 1539875"/>
              <a:gd name="connsiteY0" fmla="*/ 444500 h 685800"/>
              <a:gd name="connsiteX1" fmla="*/ 1527175 w 1539875"/>
              <a:gd name="connsiteY1" fmla="*/ 444500 h 685800"/>
              <a:gd name="connsiteX2" fmla="*/ 1295400 w 1539875"/>
              <a:gd name="connsiteY2" fmla="*/ 320675 h 685800"/>
              <a:gd name="connsiteX3" fmla="*/ 1139825 w 1539875"/>
              <a:gd name="connsiteY3" fmla="*/ 400050 h 685800"/>
              <a:gd name="connsiteX4" fmla="*/ 895350 w 1539875"/>
              <a:gd name="connsiteY4" fmla="*/ 266700 h 685800"/>
              <a:gd name="connsiteX5" fmla="*/ 688975 w 1539875"/>
              <a:gd name="connsiteY5" fmla="*/ 409575 h 685800"/>
              <a:gd name="connsiteX6" fmla="*/ 508000 w 1539875"/>
              <a:gd name="connsiteY6" fmla="*/ 314325 h 685800"/>
              <a:gd name="connsiteX7" fmla="*/ 0 w 1539875"/>
              <a:gd name="connsiteY7" fmla="*/ 685800 h 685800"/>
              <a:gd name="connsiteX8" fmla="*/ 3175 w 1539875"/>
              <a:gd name="connsiteY8" fmla="*/ 657225 h 685800"/>
              <a:gd name="connsiteX9" fmla="*/ 3175 w 1539875"/>
              <a:gd name="connsiteY9" fmla="*/ 485775 h 685800"/>
              <a:gd name="connsiteX10" fmla="*/ 504825 w 1539875"/>
              <a:gd name="connsiteY10" fmla="*/ 47625 h 685800"/>
              <a:gd name="connsiteX11" fmla="*/ 704850 w 1539875"/>
              <a:gd name="connsiteY11" fmla="*/ 168275 h 685800"/>
              <a:gd name="connsiteX12" fmla="*/ 889000 w 1539875"/>
              <a:gd name="connsiteY12" fmla="*/ 0 h 685800"/>
              <a:gd name="connsiteX13" fmla="*/ 1152525 w 1539875"/>
              <a:gd name="connsiteY13" fmla="*/ 171450 h 685800"/>
              <a:gd name="connsiteX14" fmla="*/ 1289050 w 1539875"/>
              <a:gd name="connsiteY14" fmla="*/ 47625 h 685800"/>
              <a:gd name="connsiteX15" fmla="*/ 1539875 w 1539875"/>
              <a:gd name="connsiteY15" fmla="*/ 209550 h 685800"/>
              <a:gd name="connsiteX16" fmla="*/ 1527175 w 1539875"/>
              <a:gd name="connsiteY16" fmla="*/ 4445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9875" h="685800">
                <a:moveTo>
                  <a:pt x="1527175" y="444500"/>
                </a:moveTo>
                <a:lnTo>
                  <a:pt x="1527175" y="444500"/>
                </a:lnTo>
                <a:lnTo>
                  <a:pt x="1295400" y="320675"/>
                </a:lnTo>
                <a:lnTo>
                  <a:pt x="1139825" y="400050"/>
                </a:lnTo>
                <a:lnTo>
                  <a:pt x="895350" y="266700"/>
                </a:lnTo>
                <a:lnTo>
                  <a:pt x="688975" y="409575"/>
                </a:lnTo>
                <a:lnTo>
                  <a:pt x="508000" y="314325"/>
                </a:lnTo>
                <a:lnTo>
                  <a:pt x="0" y="685800"/>
                </a:lnTo>
                <a:lnTo>
                  <a:pt x="3175" y="657225"/>
                </a:lnTo>
                <a:lnTo>
                  <a:pt x="3175" y="485775"/>
                </a:lnTo>
                <a:lnTo>
                  <a:pt x="504825" y="47625"/>
                </a:lnTo>
                <a:lnTo>
                  <a:pt x="704850" y="168275"/>
                </a:lnTo>
                <a:lnTo>
                  <a:pt x="889000" y="0"/>
                </a:lnTo>
                <a:lnTo>
                  <a:pt x="1152525" y="171450"/>
                </a:lnTo>
                <a:lnTo>
                  <a:pt x="1289050" y="47625"/>
                </a:lnTo>
                <a:lnTo>
                  <a:pt x="1539875" y="209550"/>
                </a:lnTo>
                <a:lnTo>
                  <a:pt x="1527175" y="4445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Aşağı Ok 6"/>
          <p:cNvSpPr/>
          <p:nvPr/>
        </p:nvSpPr>
        <p:spPr>
          <a:xfrm rot="20643762">
            <a:off x="5451786" y="1174614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7702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Topel Çıkmaz Sok.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12051/4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Eray 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Mesken(3+1)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4.000.000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516904" y="721994"/>
            <a:ext cx="5627096" cy="442150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1994"/>
            <a:ext cx="3516902" cy="4421505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2863850" y="1698625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Serbest Form 6"/>
          <p:cNvSpPr/>
          <p:nvPr/>
        </p:nvSpPr>
        <p:spPr>
          <a:xfrm>
            <a:off x="1365250" y="1139825"/>
            <a:ext cx="1543050" cy="685800"/>
          </a:xfrm>
          <a:custGeom>
            <a:avLst/>
            <a:gdLst>
              <a:gd name="connsiteX0" fmla="*/ 1504950 w 1543050"/>
              <a:gd name="connsiteY0" fmla="*/ 561975 h 685800"/>
              <a:gd name="connsiteX1" fmla="*/ 1339850 w 1543050"/>
              <a:gd name="connsiteY1" fmla="*/ 368300 h 685800"/>
              <a:gd name="connsiteX2" fmla="*/ 1174750 w 1543050"/>
              <a:gd name="connsiteY2" fmla="*/ 434975 h 685800"/>
              <a:gd name="connsiteX3" fmla="*/ 1158875 w 1543050"/>
              <a:gd name="connsiteY3" fmla="*/ 400050 h 685800"/>
              <a:gd name="connsiteX4" fmla="*/ 1152525 w 1543050"/>
              <a:gd name="connsiteY4" fmla="*/ 393700 h 685800"/>
              <a:gd name="connsiteX5" fmla="*/ 968375 w 1543050"/>
              <a:gd name="connsiteY5" fmla="*/ 212725 h 685800"/>
              <a:gd name="connsiteX6" fmla="*/ 939800 w 1543050"/>
              <a:gd name="connsiteY6" fmla="*/ 231775 h 685800"/>
              <a:gd name="connsiteX7" fmla="*/ 927100 w 1543050"/>
              <a:gd name="connsiteY7" fmla="*/ 238125 h 685800"/>
              <a:gd name="connsiteX8" fmla="*/ 742950 w 1543050"/>
              <a:gd name="connsiteY8" fmla="*/ 381000 h 685800"/>
              <a:gd name="connsiteX9" fmla="*/ 733425 w 1543050"/>
              <a:gd name="connsiteY9" fmla="*/ 349250 h 685800"/>
              <a:gd name="connsiteX10" fmla="*/ 727075 w 1543050"/>
              <a:gd name="connsiteY10" fmla="*/ 336550 h 685800"/>
              <a:gd name="connsiteX11" fmla="*/ 568325 w 1543050"/>
              <a:gd name="connsiteY11" fmla="*/ 234950 h 685800"/>
              <a:gd name="connsiteX12" fmla="*/ 0 w 1543050"/>
              <a:gd name="connsiteY12" fmla="*/ 685800 h 685800"/>
              <a:gd name="connsiteX13" fmla="*/ 3175 w 1543050"/>
              <a:gd name="connsiteY13" fmla="*/ 536575 h 685800"/>
              <a:gd name="connsiteX14" fmla="*/ 584200 w 1543050"/>
              <a:gd name="connsiteY14" fmla="*/ 0 h 685800"/>
              <a:gd name="connsiteX15" fmla="*/ 606425 w 1543050"/>
              <a:gd name="connsiteY15" fmla="*/ 19050 h 685800"/>
              <a:gd name="connsiteX16" fmla="*/ 739775 w 1543050"/>
              <a:gd name="connsiteY16" fmla="*/ 196850 h 685800"/>
              <a:gd name="connsiteX17" fmla="*/ 974725 w 1543050"/>
              <a:gd name="connsiteY17" fmla="*/ 12700 h 685800"/>
              <a:gd name="connsiteX18" fmla="*/ 993775 w 1543050"/>
              <a:gd name="connsiteY18" fmla="*/ 34925 h 685800"/>
              <a:gd name="connsiteX19" fmla="*/ 1009650 w 1543050"/>
              <a:gd name="connsiteY19" fmla="*/ 50800 h 685800"/>
              <a:gd name="connsiteX20" fmla="*/ 1165225 w 1543050"/>
              <a:gd name="connsiteY20" fmla="*/ 238125 h 685800"/>
              <a:gd name="connsiteX21" fmla="*/ 1339850 w 1543050"/>
              <a:gd name="connsiteY21" fmla="*/ 142875 h 685800"/>
              <a:gd name="connsiteX22" fmla="*/ 1543050 w 1543050"/>
              <a:gd name="connsiteY22" fmla="*/ 428625 h 685800"/>
              <a:gd name="connsiteX23" fmla="*/ 1504950 w 1543050"/>
              <a:gd name="connsiteY23" fmla="*/ 5619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43050" h="685800">
                <a:moveTo>
                  <a:pt x="1504950" y="561975"/>
                </a:moveTo>
                <a:lnTo>
                  <a:pt x="1339850" y="368300"/>
                </a:lnTo>
                <a:lnTo>
                  <a:pt x="1174750" y="434975"/>
                </a:lnTo>
                <a:cubicBezTo>
                  <a:pt x="1168638" y="418677"/>
                  <a:pt x="1168235" y="411750"/>
                  <a:pt x="1158875" y="400050"/>
                </a:cubicBezTo>
                <a:cubicBezTo>
                  <a:pt x="1157005" y="397713"/>
                  <a:pt x="1154642" y="395817"/>
                  <a:pt x="1152525" y="393700"/>
                </a:cubicBezTo>
                <a:lnTo>
                  <a:pt x="968375" y="212725"/>
                </a:lnTo>
                <a:cubicBezTo>
                  <a:pt x="958850" y="219075"/>
                  <a:pt x="949549" y="225775"/>
                  <a:pt x="939800" y="231775"/>
                </a:cubicBezTo>
                <a:cubicBezTo>
                  <a:pt x="935769" y="234256"/>
                  <a:pt x="927100" y="238125"/>
                  <a:pt x="927100" y="238125"/>
                </a:cubicBezTo>
                <a:lnTo>
                  <a:pt x="742950" y="381000"/>
                </a:lnTo>
                <a:cubicBezTo>
                  <a:pt x="739775" y="370417"/>
                  <a:pt x="737141" y="359656"/>
                  <a:pt x="733425" y="349250"/>
                </a:cubicBezTo>
                <a:cubicBezTo>
                  <a:pt x="731833" y="344793"/>
                  <a:pt x="727075" y="336550"/>
                  <a:pt x="727075" y="336550"/>
                </a:cubicBezTo>
                <a:lnTo>
                  <a:pt x="568325" y="234950"/>
                </a:lnTo>
                <a:lnTo>
                  <a:pt x="0" y="685800"/>
                </a:lnTo>
                <a:cubicBezTo>
                  <a:pt x="1058" y="636058"/>
                  <a:pt x="2117" y="586317"/>
                  <a:pt x="3175" y="536575"/>
                </a:cubicBezTo>
                <a:lnTo>
                  <a:pt x="584200" y="0"/>
                </a:lnTo>
                <a:lnTo>
                  <a:pt x="606425" y="19050"/>
                </a:lnTo>
                <a:lnTo>
                  <a:pt x="739775" y="196850"/>
                </a:lnTo>
                <a:lnTo>
                  <a:pt x="974725" y="12700"/>
                </a:lnTo>
                <a:cubicBezTo>
                  <a:pt x="981075" y="20108"/>
                  <a:pt x="987182" y="27732"/>
                  <a:pt x="993775" y="34925"/>
                </a:cubicBezTo>
                <a:cubicBezTo>
                  <a:pt x="998832" y="40442"/>
                  <a:pt x="1009650" y="50800"/>
                  <a:pt x="1009650" y="50800"/>
                </a:cubicBezTo>
                <a:lnTo>
                  <a:pt x="1165225" y="238125"/>
                </a:lnTo>
                <a:lnTo>
                  <a:pt x="1339850" y="142875"/>
                </a:lnTo>
                <a:lnTo>
                  <a:pt x="1543050" y="428625"/>
                </a:lnTo>
                <a:lnTo>
                  <a:pt x="1504950" y="56197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Aşağı Ok 7"/>
          <p:cNvSpPr/>
          <p:nvPr/>
        </p:nvSpPr>
        <p:spPr>
          <a:xfrm rot="20643762">
            <a:off x="5715704" y="1452297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09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Topel Çıkmaz Sok.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12051/4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Eray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Mesken(3+1)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4.250.000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462298" y="721994"/>
            <a:ext cx="5681702" cy="442150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994"/>
            <a:ext cx="3462297" cy="4421505"/>
          </a:xfrm>
          <a:prstGeom prst="rect">
            <a:avLst/>
          </a:prstGeom>
        </p:spPr>
      </p:pic>
      <p:sp>
        <p:nvSpPr>
          <p:cNvPr id="7" name="Serbest Form 6"/>
          <p:cNvSpPr/>
          <p:nvPr/>
        </p:nvSpPr>
        <p:spPr>
          <a:xfrm>
            <a:off x="1035050" y="1739900"/>
            <a:ext cx="1714500" cy="800100"/>
          </a:xfrm>
          <a:custGeom>
            <a:avLst/>
            <a:gdLst>
              <a:gd name="connsiteX0" fmla="*/ 0 w 1714500"/>
              <a:gd name="connsiteY0" fmla="*/ 381000 h 800100"/>
              <a:gd name="connsiteX1" fmla="*/ 241300 w 1714500"/>
              <a:gd name="connsiteY1" fmla="*/ 279400 h 800100"/>
              <a:gd name="connsiteX2" fmla="*/ 450850 w 1714500"/>
              <a:gd name="connsiteY2" fmla="*/ 393700 h 800100"/>
              <a:gd name="connsiteX3" fmla="*/ 730250 w 1714500"/>
              <a:gd name="connsiteY3" fmla="*/ 260350 h 800100"/>
              <a:gd name="connsiteX4" fmla="*/ 971550 w 1714500"/>
              <a:gd name="connsiteY4" fmla="*/ 438150 h 800100"/>
              <a:gd name="connsiteX5" fmla="*/ 1187450 w 1714500"/>
              <a:gd name="connsiteY5" fmla="*/ 342900 h 800100"/>
              <a:gd name="connsiteX6" fmla="*/ 1708150 w 1714500"/>
              <a:gd name="connsiteY6" fmla="*/ 800100 h 800100"/>
              <a:gd name="connsiteX7" fmla="*/ 1714500 w 1714500"/>
              <a:gd name="connsiteY7" fmla="*/ 508000 h 800100"/>
              <a:gd name="connsiteX8" fmla="*/ 1200150 w 1714500"/>
              <a:gd name="connsiteY8" fmla="*/ 44450 h 800100"/>
              <a:gd name="connsiteX9" fmla="*/ 984250 w 1714500"/>
              <a:gd name="connsiteY9" fmla="*/ 139700 h 800100"/>
              <a:gd name="connsiteX10" fmla="*/ 781050 w 1714500"/>
              <a:gd name="connsiteY10" fmla="*/ 0 h 800100"/>
              <a:gd name="connsiteX11" fmla="*/ 450850 w 1714500"/>
              <a:gd name="connsiteY11" fmla="*/ 146050 h 800100"/>
              <a:gd name="connsiteX12" fmla="*/ 292100 w 1714500"/>
              <a:gd name="connsiteY12" fmla="*/ 25400 h 800100"/>
              <a:gd name="connsiteX13" fmla="*/ 0 w 1714500"/>
              <a:gd name="connsiteY13" fmla="*/ 165100 h 800100"/>
              <a:gd name="connsiteX14" fmla="*/ 0 w 1714500"/>
              <a:gd name="connsiteY14" fmla="*/ 3810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4500" h="800100">
                <a:moveTo>
                  <a:pt x="0" y="381000"/>
                </a:moveTo>
                <a:lnTo>
                  <a:pt x="241300" y="279400"/>
                </a:lnTo>
                <a:lnTo>
                  <a:pt x="450850" y="393700"/>
                </a:lnTo>
                <a:lnTo>
                  <a:pt x="730250" y="260350"/>
                </a:lnTo>
                <a:lnTo>
                  <a:pt x="971550" y="438150"/>
                </a:lnTo>
                <a:lnTo>
                  <a:pt x="1187450" y="342900"/>
                </a:lnTo>
                <a:lnTo>
                  <a:pt x="1708150" y="800100"/>
                </a:lnTo>
                <a:lnTo>
                  <a:pt x="1714500" y="508000"/>
                </a:lnTo>
                <a:lnTo>
                  <a:pt x="1200150" y="44450"/>
                </a:lnTo>
                <a:lnTo>
                  <a:pt x="984250" y="139700"/>
                </a:lnTo>
                <a:lnTo>
                  <a:pt x="781050" y="0"/>
                </a:lnTo>
                <a:lnTo>
                  <a:pt x="450850" y="146050"/>
                </a:lnTo>
                <a:lnTo>
                  <a:pt x="292100" y="25400"/>
                </a:lnTo>
                <a:lnTo>
                  <a:pt x="0" y="165100"/>
                </a:lnTo>
                <a:lnTo>
                  <a:pt x="0" y="3810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Aşağı Ok 7"/>
          <p:cNvSpPr/>
          <p:nvPr/>
        </p:nvSpPr>
        <p:spPr>
          <a:xfrm rot="20643762">
            <a:off x="6191907" y="1218493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00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Topel Çıkmaz Sok.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12051/4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Eray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Mesken(3+1)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4.250.000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572735" y="721994"/>
            <a:ext cx="5571265" cy="442150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" y="721994"/>
            <a:ext cx="3568666" cy="4421505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742950" y="1676400"/>
            <a:ext cx="1885950" cy="838200"/>
          </a:xfrm>
          <a:custGeom>
            <a:avLst/>
            <a:gdLst>
              <a:gd name="connsiteX0" fmla="*/ 12700 w 1885950"/>
              <a:gd name="connsiteY0" fmla="*/ 533400 h 838200"/>
              <a:gd name="connsiteX1" fmla="*/ 234950 w 1885950"/>
              <a:gd name="connsiteY1" fmla="*/ 419100 h 838200"/>
              <a:gd name="connsiteX2" fmla="*/ 450850 w 1885950"/>
              <a:gd name="connsiteY2" fmla="*/ 527050 h 838200"/>
              <a:gd name="connsiteX3" fmla="*/ 514350 w 1885950"/>
              <a:gd name="connsiteY3" fmla="*/ 476250 h 838200"/>
              <a:gd name="connsiteX4" fmla="*/ 755650 w 1885950"/>
              <a:gd name="connsiteY4" fmla="*/ 330200 h 838200"/>
              <a:gd name="connsiteX5" fmla="*/ 1016000 w 1885950"/>
              <a:gd name="connsiteY5" fmla="*/ 508000 h 838200"/>
              <a:gd name="connsiteX6" fmla="*/ 1244600 w 1885950"/>
              <a:gd name="connsiteY6" fmla="*/ 374650 h 838200"/>
              <a:gd name="connsiteX7" fmla="*/ 1885950 w 1885950"/>
              <a:gd name="connsiteY7" fmla="*/ 838200 h 838200"/>
              <a:gd name="connsiteX8" fmla="*/ 1873250 w 1885950"/>
              <a:gd name="connsiteY8" fmla="*/ 590550 h 838200"/>
              <a:gd name="connsiteX9" fmla="*/ 1219200 w 1885950"/>
              <a:gd name="connsiteY9" fmla="*/ 57150 h 838200"/>
              <a:gd name="connsiteX10" fmla="*/ 1066800 w 1885950"/>
              <a:gd name="connsiteY10" fmla="*/ 152400 h 838200"/>
              <a:gd name="connsiteX11" fmla="*/ 762000 w 1885950"/>
              <a:gd name="connsiteY11" fmla="*/ 0 h 838200"/>
              <a:gd name="connsiteX12" fmla="*/ 457200 w 1885950"/>
              <a:gd name="connsiteY12" fmla="*/ 234950 h 838200"/>
              <a:gd name="connsiteX13" fmla="*/ 247650 w 1885950"/>
              <a:gd name="connsiteY13" fmla="*/ 120650 h 838200"/>
              <a:gd name="connsiteX14" fmla="*/ 0 w 1885950"/>
              <a:gd name="connsiteY14" fmla="*/ 273050 h 838200"/>
              <a:gd name="connsiteX15" fmla="*/ 12700 w 1885950"/>
              <a:gd name="connsiteY15" fmla="*/ 5334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85950" h="838200">
                <a:moveTo>
                  <a:pt x="12700" y="533400"/>
                </a:moveTo>
                <a:lnTo>
                  <a:pt x="234950" y="419100"/>
                </a:lnTo>
                <a:lnTo>
                  <a:pt x="450850" y="527050"/>
                </a:lnTo>
                <a:lnTo>
                  <a:pt x="514350" y="476250"/>
                </a:lnTo>
                <a:lnTo>
                  <a:pt x="755650" y="330200"/>
                </a:lnTo>
                <a:lnTo>
                  <a:pt x="1016000" y="508000"/>
                </a:lnTo>
                <a:lnTo>
                  <a:pt x="1244600" y="374650"/>
                </a:lnTo>
                <a:lnTo>
                  <a:pt x="1885950" y="838200"/>
                </a:lnTo>
                <a:lnTo>
                  <a:pt x="1873250" y="590550"/>
                </a:lnTo>
                <a:lnTo>
                  <a:pt x="1219200" y="57150"/>
                </a:lnTo>
                <a:lnTo>
                  <a:pt x="1066800" y="152400"/>
                </a:lnTo>
                <a:lnTo>
                  <a:pt x="762000" y="0"/>
                </a:lnTo>
                <a:lnTo>
                  <a:pt x="457200" y="234950"/>
                </a:lnTo>
                <a:lnTo>
                  <a:pt x="247650" y="120650"/>
                </a:lnTo>
                <a:lnTo>
                  <a:pt x="0" y="273050"/>
                </a:lnTo>
                <a:lnTo>
                  <a:pt x="12700" y="5334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Aşağı Ok 6"/>
          <p:cNvSpPr/>
          <p:nvPr/>
        </p:nvSpPr>
        <p:spPr>
          <a:xfrm rot="20643762">
            <a:off x="5955841" y="1074480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53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Topel Çıkmaz Sok.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12051/4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Eray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Mesken(3+1)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4.000.000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474378" y="721994"/>
            <a:ext cx="5669622" cy="442150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" y="721994"/>
            <a:ext cx="3462297" cy="4421505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2540000" y="4159242"/>
            <a:ext cx="349250" cy="139708"/>
          </a:xfrm>
          <a:custGeom>
            <a:avLst/>
            <a:gdLst>
              <a:gd name="connsiteX0" fmla="*/ 349250 w 349250"/>
              <a:gd name="connsiteY0" fmla="*/ 139708 h 139708"/>
              <a:gd name="connsiteX1" fmla="*/ 349250 w 349250"/>
              <a:gd name="connsiteY1" fmla="*/ 139708 h 139708"/>
              <a:gd name="connsiteX2" fmla="*/ 304800 w 349250"/>
              <a:gd name="connsiteY2" fmla="*/ 107958 h 139708"/>
              <a:gd name="connsiteX3" fmla="*/ 273050 w 349250"/>
              <a:gd name="connsiteY3" fmla="*/ 101608 h 139708"/>
              <a:gd name="connsiteX4" fmla="*/ 222250 w 349250"/>
              <a:gd name="connsiteY4" fmla="*/ 63508 h 139708"/>
              <a:gd name="connsiteX5" fmla="*/ 158750 w 349250"/>
              <a:gd name="connsiteY5" fmla="*/ 50808 h 139708"/>
              <a:gd name="connsiteX6" fmla="*/ 127000 w 349250"/>
              <a:gd name="connsiteY6" fmla="*/ 38108 h 139708"/>
              <a:gd name="connsiteX7" fmla="*/ 88900 w 349250"/>
              <a:gd name="connsiteY7" fmla="*/ 19058 h 139708"/>
              <a:gd name="connsiteX8" fmla="*/ 0 w 349250"/>
              <a:gd name="connsiteY8" fmla="*/ 8 h 13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50" h="139708">
                <a:moveTo>
                  <a:pt x="349250" y="139708"/>
                </a:moveTo>
                <a:lnTo>
                  <a:pt x="349250" y="139708"/>
                </a:lnTo>
                <a:cubicBezTo>
                  <a:pt x="334433" y="129125"/>
                  <a:pt x="321086" y="116101"/>
                  <a:pt x="304800" y="107958"/>
                </a:cubicBezTo>
                <a:cubicBezTo>
                  <a:pt x="295147" y="103131"/>
                  <a:pt x="282553" y="106725"/>
                  <a:pt x="273050" y="101608"/>
                </a:cubicBezTo>
                <a:cubicBezTo>
                  <a:pt x="254413" y="91573"/>
                  <a:pt x="240108" y="74872"/>
                  <a:pt x="222250" y="63508"/>
                </a:cubicBezTo>
                <a:cubicBezTo>
                  <a:pt x="209417" y="55342"/>
                  <a:pt x="164174" y="51583"/>
                  <a:pt x="158750" y="50808"/>
                </a:cubicBezTo>
                <a:cubicBezTo>
                  <a:pt x="148167" y="46575"/>
                  <a:pt x="137377" y="42825"/>
                  <a:pt x="127000" y="38108"/>
                </a:cubicBezTo>
                <a:cubicBezTo>
                  <a:pt x="114074" y="32232"/>
                  <a:pt x="102370" y="23548"/>
                  <a:pt x="88900" y="19058"/>
                </a:cubicBezTo>
                <a:cubicBezTo>
                  <a:pt x="28670" y="-1019"/>
                  <a:pt x="35636" y="8"/>
                  <a:pt x="0" y="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erbest Form 6"/>
          <p:cNvSpPr/>
          <p:nvPr/>
        </p:nvSpPr>
        <p:spPr>
          <a:xfrm>
            <a:off x="819150" y="3721100"/>
            <a:ext cx="2082800" cy="577850"/>
          </a:xfrm>
          <a:custGeom>
            <a:avLst/>
            <a:gdLst>
              <a:gd name="connsiteX0" fmla="*/ 2082800 w 2082800"/>
              <a:gd name="connsiteY0" fmla="*/ 577850 h 577850"/>
              <a:gd name="connsiteX1" fmla="*/ 869950 w 2082800"/>
              <a:gd name="connsiteY1" fmla="*/ 457200 h 577850"/>
              <a:gd name="connsiteX2" fmla="*/ 0 w 2082800"/>
              <a:gd name="connsiteY2" fmla="*/ 425450 h 577850"/>
              <a:gd name="connsiteX3" fmla="*/ 6350 w 2082800"/>
              <a:gd name="connsiteY3" fmla="*/ 0 h 577850"/>
              <a:gd name="connsiteX4" fmla="*/ 1422400 w 2082800"/>
              <a:gd name="connsiteY4" fmla="*/ 19050 h 577850"/>
              <a:gd name="connsiteX5" fmla="*/ 2057400 w 2082800"/>
              <a:gd name="connsiteY5" fmla="*/ 215900 h 577850"/>
              <a:gd name="connsiteX6" fmla="*/ 2082800 w 2082800"/>
              <a:gd name="connsiteY6" fmla="*/ 57785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2800" h="577850">
                <a:moveTo>
                  <a:pt x="2082800" y="577850"/>
                </a:moveTo>
                <a:lnTo>
                  <a:pt x="869950" y="457200"/>
                </a:lnTo>
                <a:lnTo>
                  <a:pt x="0" y="425450"/>
                </a:lnTo>
                <a:cubicBezTo>
                  <a:pt x="2117" y="283633"/>
                  <a:pt x="4233" y="141817"/>
                  <a:pt x="6350" y="0"/>
                </a:cubicBezTo>
                <a:lnTo>
                  <a:pt x="1422400" y="19050"/>
                </a:lnTo>
                <a:lnTo>
                  <a:pt x="2057400" y="215900"/>
                </a:lnTo>
                <a:lnTo>
                  <a:pt x="2082800" y="57785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Aşağı Ok 7"/>
          <p:cNvSpPr/>
          <p:nvPr/>
        </p:nvSpPr>
        <p:spPr>
          <a:xfrm rot="20643762">
            <a:off x="5991722" y="1074479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03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454616"/>
              </p:ext>
            </p:extLst>
          </p:nvPr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Şükran Cad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12050/5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Karyapı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Mesken(4+1)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5.300.000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551642" y="721995"/>
            <a:ext cx="5580112" cy="442150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2886" y="1166727"/>
            <a:ext cx="4421503" cy="3532043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862149" y="1881051"/>
            <a:ext cx="1881051" cy="803366"/>
          </a:xfrm>
          <a:custGeom>
            <a:avLst/>
            <a:gdLst>
              <a:gd name="connsiteX0" fmla="*/ 1881051 w 1881051"/>
              <a:gd name="connsiteY0" fmla="*/ 535578 h 803366"/>
              <a:gd name="connsiteX1" fmla="*/ 1436914 w 1881051"/>
              <a:gd name="connsiteY1" fmla="*/ 293915 h 803366"/>
              <a:gd name="connsiteX2" fmla="*/ 1221377 w 1881051"/>
              <a:gd name="connsiteY2" fmla="*/ 391886 h 803366"/>
              <a:gd name="connsiteX3" fmla="*/ 999308 w 1881051"/>
              <a:gd name="connsiteY3" fmla="*/ 280852 h 803366"/>
              <a:gd name="connsiteX4" fmla="*/ 724988 w 1881051"/>
              <a:gd name="connsiteY4" fmla="*/ 450669 h 803366"/>
              <a:gd name="connsiteX5" fmla="*/ 607422 w 1881051"/>
              <a:gd name="connsiteY5" fmla="*/ 398418 h 803366"/>
              <a:gd name="connsiteX6" fmla="*/ 0 w 1881051"/>
              <a:gd name="connsiteY6" fmla="*/ 803366 h 803366"/>
              <a:gd name="connsiteX7" fmla="*/ 6531 w 1881051"/>
              <a:gd name="connsiteY7" fmla="*/ 568235 h 803366"/>
              <a:gd name="connsiteX8" fmla="*/ 581297 w 1881051"/>
              <a:gd name="connsiteY8" fmla="*/ 150223 h 803366"/>
              <a:gd name="connsiteX9" fmla="*/ 698862 w 1881051"/>
              <a:gd name="connsiteY9" fmla="*/ 215538 h 803366"/>
              <a:gd name="connsiteX10" fmla="*/ 973182 w 1881051"/>
              <a:gd name="connsiteY10" fmla="*/ 0 h 803366"/>
              <a:gd name="connsiteX11" fmla="*/ 1240971 w 1881051"/>
              <a:gd name="connsiteY11" fmla="*/ 124098 h 803366"/>
              <a:gd name="connsiteX12" fmla="*/ 1423851 w 1881051"/>
              <a:gd name="connsiteY12" fmla="*/ 19595 h 803366"/>
              <a:gd name="connsiteX13" fmla="*/ 1867988 w 1881051"/>
              <a:gd name="connsiteY13" fmla="*/ 306978 h 803366"/>
              <a:gd name="connsiteX14" fmla="*/ 1881051 w 1881051"/>
              <a:gd name="connsiteY14" fmla="*/ 535578 h 80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1051" h="803366">
                <a:moveTo>
                  <a:pt x="1881051" y="535578"/>
                </a:moveTo>
                <a:lnTo>
                  <a:pt x="1436914" y="293915"/>
                </a:lnTo>
                <a:lnTo>
                  <a:pt x="1221377" y="391886"/>
                </a:lnTo>
                <a:lnTo>
                  <a:pt x="999308" y="280852"/>
                </a:lnTo>
                <a:lnTo>
                  <a:pt x="724988" y="450669"/>
                </a:lnTo>
                <a:lnTo>
                  <a:pt x="607422" y="398418"/>
                </a:lnTo>
                <a:lnTo>
                  <a:pt x="0" y="803366"/>
                </a:lnTo>
                <a:lnTo>
                  <a:pt x="6531" y="568235"/>
                </a:lnTo>
                <a:lnTo>
                  <a:pt x="581297" y="150223"/>
                </a:lnTo>
                <a:lnTo>
                  <a:pt x="698862" y="215538"/>
                </a:lnTo>
                <a:lnTo>
                  <a:pt x="973182" y="0"/>
                </a:lnTo>
                <a:lnTo>
                  <a:pt x="1240971" y="124098"/>
                </a:lnTo>
                <a:lnTo>
                  <a:pt x="1423851" y="19595"/>
                </a:lnTo>
                <a:lnTo>
                  <a:pt x="1867988" y="306978"/>
                </a:lnTo>
                <a:lnTo>
                  <a:pt x="1881051" y="53557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Aşağı Ok 6"/>
          <p:cNvSpPr/>
          <p:nvPr/>
        </p:nvSpPr>
        <p:spPr>
          <a:xfrm rot="3046103">
            <a:off x="8421414" y="1984559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414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Topel Çıkmaz Sok.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12051/4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Eray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Mesken(3+1)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4.000.000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501105" y="721993"/>
            <a:ext cx="5642895" cy="442150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446972" y="3811237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" y="721994"/>
            <a:ext cx="3496997" cy="4421505"/>
          </a:xfrm>
          <a:prstGeom prst="rect">
            <a:avLst/>
          </a:prstGeom>
        </p:spPr>
      </p:pic>
      <p:sp>
        <p:nvSpPr>
          <p:cNvPr id="8" name="Serbest Form 7"/>
          <p:cNvSpPr/>
          <p:nvPr/>
        </p:nvSpPr>
        <p:spPr>
          <a:xfrm>
            <a:off x="654050" y="3619500"/>
            <a:ext cx="2406650" cy="609600"/>
          </a:xfrm>
          <a:custGeom>
            <a:avLst/>
            <a:gdLst>
              <a:gd name="connsiteX0" fmla="*/ 2406650 w 2406650"/>
              <a:gd name="connsiteY0" fmla="*/ 609600 h 609600"/>
              <a:gd name="connsiteX1" fmla="*/ 2406650 w 2406650"/>
              <a:gd name="connsiteY1" fmla="*/ 609600 h 609600"/>
              <a:gd name="connsiteX2" fmla="*/ 2279650 w 2406650"/>
              <a:gd name="connsiteY2" fmla="*/ 571500 h 609600"/>
              <a:gd name="connsiteX3" fmla="*/ 2139950 w 2406650"/>
              <a:gd name="connsiteY3" fmla="*/ 533400 h 609600"/>
              <a:gd name="connsiteX4" fmla="*/ 990600 w 2406650"/>
              <a:gd name="connsiteY4" fmla="*/ 501650 h 609600"/>
              <a:gd name="connsiteX5" fmla="*/ 857250 w 2406650"/>
              <a:gd name="connsiteY5" fmla="*/ 501650 h 609600"/>
              <a:gd name="connsiteX6" fmla="*/ 0 w 2406650"/>
              <a:gd name="connsiteY6" fmla="*/ 577850 h 609600"/>
              <a:gd name="connsiteX7" fmla="*/ 19050 w 2406650"/>
              <a:gd name="connsiteY7" fmla="*/ 196850 h 609600"/>
              <a:gd name="connsiteX8" fmla="*/ 749300 w 2406650"/>
              <a:gd name="connsiteY8" fmla="*/ 0 h 609600"/>
              <a:gd name="connsiteX9" fmla="*/ 2393950 w 2406650"/>
              <a:gd name="connsiteY9" fmla="*/ 95250 h 609600"/>
              <a:gd name="connsiteX10" fmla="*/ 2406650 w 2406650"/>
              <a:gd name="connsiteY10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6650" h="609600">
                <a:moveTo>
                  <a:pt x="2406650" y="609600"/>
                </a:moveTo>
                <a:lnTo>
                  <a:pt x="2406650" y="609600"/>
                </a:lnTo>
                <a:cubicBezTo>
                  <a:pt x="2364317" y="596900"/>
                  <a:pt x="2321579" y="585476"/>
                  <a:pt x="2279650" y="571500"/>
                </a:cubicBezTo>
                <a:cubicBezTo>
                  <a:pt x="2157318" y="530723"/>
                  <a:pt x="2205511" y="533400"/>
                  <a:pt x="2139950" y="533400"/>
                </a:cubicBezTo>
                <a:lnTo>
                  <a:pt x="990600" y="501650"/>
                </a:lnTo>
                <a:lnTo>
                  <a:pt x="857250" y="501650"/>
                </a:lnTo>
                <a:lnTo>
                  <a:pt x="0" y="577850"/>
                </a:lnTo>
                <a:lnTo>
                  <a:pt x="19050" y="196850"/>
                </a:lnTo>
                <a:lnTo>
                  <a:pt x="749300" y="0"/>
                </a:lnTo>
                <a:lnTo>
                  <a:pt x="2393950" y="95250"/>
                </a:lnTo>
                <a:lnTo>
                  <a:pt x="2406650" y="6096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Aşağı Ok 8"/>
          <p:cNvSpPr/>
          <p:nvPr/>
        </p:nvSpPr>
        <p:spPr>
          <a:xfrm rot="20643762">
            <a:off x="5876419" y="1026171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033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Şükran Cad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12052/5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Karademir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B/B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Mesken(2+1)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3.250.000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4211960" y="721993"/>
            <a:ext cx="4932040" cy="442150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" y="721994"/>
            <a:ext cx="4206478" cy="4421505"/>
          </a:xfrm>
          <a:prstGeom prst="rect">
            <a:avLst/>
          </a:prstGeom>
        </p:spPr>
      </p:pic>
      <p:sp>
        <p:nvSpPr>
          <p:cNvPr id="7" name="Serbest Form 6"/>
          <p:cNvSpPr/>
          <p:nvPr/>
        </p:nvSpPr>
        <p:spPr>
          <a:xfrm>
            <a:off x="1948739" y="2427733"/>
            <a:ext cx="835273" cy="283605"/>
          </a:xfrm>
          <a:custGeom>
            <a:avLst/>
            <a:gdLst>
              <a:gd name="connsiteX0" fmla="*/ 0 w 806450"/>
              <a:gd name="connsiteY0" fmla="*/ 298450 h 298450"/>
              <a:gd name="connsiteX1" fmla="*/ 806450 w 806450"/>
              <a:gd name="connsiteY1" fmla="*/ 260350 h 298450"/>
              <a:gd name="connsiteX2" fmla="*/ 800100 w 806450"/>
              <a:gd name="connsiteY2" fmla="*/ 0 h 298450"/>
              <a:gd name="connsiteX3" fmla="*/ 685800 w 806450"/>
              <a:gd name="connsiteY3" fmla="*/ 0 h 298450"/>
              <a:gd name="connsiteX4" fmla="*/ 12700 w 806450"/>
              <a:gd name="connsiteY4" fmla="*/ 50800 h 298450"/>
              <a:gd name="connsiteX5" fmla="*/ 0 w 806450"/>
              <a:gd name="connsiteY5" fmla="*/ 29845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450" h="298450">
                <a:moveTo>
                  <a:pt x="0" y="298450"/>
                </a:moveTo>
                <a:lnTo>
                  <a:pt x="806450" y="260350"/>
                </a:lnTo>
                <a:lnTo>
                  <a:pt x="800100" y="0"/>
                </a:lnTo>
                <a:lnTo>
                  <a:pt x="685800" y="0"/>
                </a:lnTo>
                <a:lnTo>
                  <a:pt x="12700" y="50800"/>
                </a:lnTo>
                <a:lnTo>
                  <a:pt x="0" y="29845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Aşağı Ok 7"/>
          <p:cNvSpPr/>
          <p:nvPr/>
        </p:nvSpPr>
        <p:spPr>
          <a:xfrm rot="3046103">
            <a:off x="5357799" y="796343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21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194688"/>
              </p:ext>
            </p:extLst>
          </p:nvPr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Şükran Cad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12052/5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Karademir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B/B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Mesken(2+1)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3.250.000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4211960" y="721993"/>
            <a:ext cx="4932040" cy="442150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şağı Ok 6"/>
          <p:cNvSpPr/>
          <p:nvPr/>
        </p:nvSpPr>
        <p:spPr>
          <a:xfrm rot="2181506">
            <a:off x="5297294" y="796344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3" y="721994"/>
            <a:ext cx="4232823" cy="4421505"/>
          </a:xfrm>
          <a:prstGeom prst="rect">
            <a:avLst/>
          </a:prstGeom>
        </p:spPr>
      </p:pic>
      <p:sp>
        <p:nvSpPr>
          <p:cNvPr id="10" name="Serbest Form 9"/>
          <p:cNvSpPr/>
          <p:nvPr/>
        </p:nvSpPr>
        <p:spPr>
          <a:xfrm>
            <a:off x="1247503" y="2801983"/>
            <a:ext cx="868680" cy="300446"/>
          </a:xfrm>
          <a:custGeom>
            <a:avLst/>
            <a:gdLst>
              <a:gd name="connsiteX0" fmla="*/ 868680 w 868680"/>
              <a:gd name="connsiteY0" fmla="*/ 300446 h 300446"/>
              <a:gd name="connsiteX1" fmla="*/ 0 w 868680"/>
              <a:gd name="connsiteY1" fmla="*/ 267788 h 300446"/>
              <a:gd name="connsiteX2" fmla="*/ 13063 w 868680"/>
              <a:gd name="connsiteY2" fmla="*/ 0 h 300446"/>
              <a:gd name="connsiteX3" fmla="*/ 842554 w 868680"/>
              <a:gd name="connsiteY3" fmla="*/ 65314 h 300446"/>
              <a:gd name="connsiteX4" fmla="*/ 868680 w 868680"/>
              <a:gd name="connsiteY4" fmla="*/ 300446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" h="300446">
                <a:moveTo>
                  <a:pt x="868680" y="300446"/>
                </a:moveTo>
                <a:lnTo>
                  <a:pt x="0" y="267788"/>
                </a:lnTo>
                <a:lnTo>
                  <a:pt x="13063" y="0"/>
                </a:lnTo>
                <a:lnTo>
                  <a:pt x="842554" y="65314"/>
                </a:lnTo>
                <a:lnTo>
                  <a:pt x="868680" y="300446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903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Şükran Cad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12052/5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Karademir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B/B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Mesken(2+1)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3.000.000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4164816" y="721995"/>
            <a:ext cx="4979184" cy="442150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" y="721996"/>
            <a:ext cx="4159332" cy="4421504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 rot="21335344">
            <a:off x="1969599" y="1373063"/>
            <a:ext cx="670943" cy="2371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Aşağı Ok 6"/>
          <p:cNvSpPr/>
          <p:nvPr/>
        </p:nvSpPr>
        <p:spPr>
          <a:xfrm rot="1693703">
            <a:off x="5297294" y="796343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4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3042"/>
              </p:ext>
            </p:extLst>
          </p:nvPr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Şükran Cad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12050/5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Karyapı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Mesken(4+1)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5.300.000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563888" y="721995"/>
            <a:ext cx="5580112" cy="442150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2886" y="1166727"/>
            <a:ext cx="4421503" cy="3532043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827584" y="2427734"/>
            <a:ext cx="1956429" cy="745090"/>
          </a:xfrm>
          <a:custGeom>
            <a:avLst/>
            <a:gdLst>
              <a:gd name="connsiteX0" fmla="*/ 1881051 w 1881051"/>
              <a:gd name="connsiteY0" fmla="*/ 535578 h 803366"/>
              <a:gd name="connsiteX1" fmla="*/ 1436914 w 1881051"/>
              <a:gd name="connsiteY1" fmla="*/ 293915 h 803366"/>
              <a:gd name="connsiteX2" fmla="*/ 1221377 w 1881051"/>
              <a:gd name="connsiteY2" fmla="*/ 391886 h 803366"/>
              <a:gd name="connsiteX3" fmla="*/ 999308 w 1881051"/>
              <a:gd name="connsiteY3" fmla="*/ 280852 h 803366"/>
              <a:gd name="connsiteX4" fmla="*/ 724988 w 1881051"/>
              <a:gd name="connsiteY4" fmla="*/ 450669 h 803366"/>
              <a:gd name="connsiteX5" fmla="*/ 607422 w 1881051"/>
              <a:gd name="connsiteY5" fmla="*/ 398418 h 803366"/>
              <a:gd name="connsiteX6" fmla="*/ 0 w 1881051"/>
              <a:gd name="connsiteY6" fmla="*/ 803366 h 803366"/>
              <a:gd name="connsiteX7" fmla="*/ 6531 w 1881051"/>
              <a:gd name="connsiteY7" fmla="*/ 568235 h 803366"/>
              <a:gd name="connsiteX8" fmla="*/ 581297 w 1881051"/>
              <a:gd name="connsiteY8" fmla="*/ 150223 h 803366"/>
              <a:gd name="connsiteX9" fmla="*/ 698862 w 1881051"/>
              <a:gd name="connsiteY9" fmla="*/ 215538 h 803366"/>
              <a:gd name="connsiteX10" fmla="*/ 973182 w 1881051"/>
              <a:gd name="connsiteY10" fmla="*/ 0 h 803366"/>
              <a:gd name="connsiteX11" fmla="*/ 1240971 w 1881051"/>
              <a:gd name="connsiteY11" fmla="*/ 124098 h 803366"/>
              <a:gd name="connsiteX12" fmla="*/ 1423851 w 1881051"/>
              <a:gd name="connsiteY12" fmla="*/ 19595 h 803366"/>
              <a:gd name="connsiteX13" fmla="*/ 1867988 w 1881051"/>
              <a:gd name="connsiteY13" fmla="*/ 306978 h 803366"/>
              <a:gd name="connsiteX14" fmla="*/ 1881051 w 1881051"/>
              <a:gd name="connsiteY14" fmla="*/ 535578 h 80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1051" h="803366">
                <a:moveTo>
                  <a:pt x="1881051" y="535578"/>
                </a:moveTo>
                <a:lnTo>
                  <a:pt x="1436914" y="293915"/>
                </a:lnTo>
                <a:lnTo>
                  <a:pt x="1221377" y="391886"/>
                </a:lnTo>
                <a:lnTo>
                  <a:pt x="999308" y="280852"/>
                </a:lnTo>
                <a:lnTo>
                  <a:pt x="724988" y="450669"/>
                </a:lnTo>
                <a:lnTo>
                  <a:pt x="607422" y="398418"/>
                </a:lnTo>
                <a:lnTo>
                  <a:pt x="0" y="803366"/>
                </a:lnTo>
                <a:lnTo>
                  <a:pt x="6531" y="568235"/>
                </a:lnTo>
                <a:lnTo>
                  <a:pt x="581297" y="150223"/>
                </a:lnTo>
                <a:lnTo>
                  <a:pt x="698862" y="215538"/>
                </a:lnTo>
                <a:lnTo>
                  <a:pt x="973182" y="0"/>
                </a:lnTo>
                <a:lnTo>
                  <a:pt x="1240971" y="124098"/>
                </a:lnTo>
                <a:lnTo>
                  <a:pt x="1423851" y="19595"/>
                </a:lnTo>
                <a:lnTo>
                  <a:pt x="1867988" y="306978"/>
                </a:lnTo>
                <a:lnTo>
                  <a:pt x="1881051" y="53557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Aşağı Ok 6"/>
          <p:cNvSpPr/>
          <p:nvPr/>
        </p:nvSpPr>
        <p:spPr>
          <a:xfrm rot="3046103">
            <a:off x="8421414" y="1984559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56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208858"/>
              </p:ext>
            </p:extLst>
          </p:nvPr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Şükran Cad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12050/5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Karyapı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Mesken(4+1)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5.100.000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635896" y="721995"/>
            <a:ext cx="5508104" cy="442150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2805" y="1114800"/>
            <a:ext cx="4421503" cy="3635897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1162594" y="1312817"/>
            <a:ext cx="1495697" cy="711926"/>
          </a:xfrm>
          <a:custGeom>
            <a:avLst/>
            <a:gdLst>
              <a:gd name="connsiteX0" fmla="*/ 1463040 w 1495697"/>
              <a:gd name="connsiteY0" fmla="*/ 450669 h 711926"/>
              <a:gd name="connsiteX1" fmla="*/ 1064623 w 1495697"/>
              <a:gd name="connsiteY1" fmla="*/ 222069 h 711926"/>
              <a:gd name="connsiteX2" fmla="*/ 947057 w 1495697"/>
              <a:gd name="connsiteY2" fmla="*/ 320040 h 711926"/>
              <a:gd name="connsiteX3" fmla="*/ 901337 w 1495697"/>
              <a:gd name="connsiteY3" fmla="*/ 280852 h 711926"/>
              <a:gd name="connsiteX4" fmla="*/ 751115 w 1495697"/>
              <a:gd name="connsiteY4" fmla="*/ 215537 h 711926"/>
              <a:gd name="connsiteX5" fmla="*/ 574766 w 1495697"/>
              <a:gd name="connsiteY5" fmla="*/ 359229 h 711926"/>
              <a:gd name="connsiteX6" fmla="*/ 496389 w 1495697"/>
              <a:gd name="connsiteY6" fmla="*/ 326572 h 711926"/>
              <a:gd name="connsiteX7" fmla="*/ 26126 w 1495697"/>
              <a:gd name="connsiteY7" fmla="*/ 711926 h 711926"/>
              <a:gd name="connsiteX8" fmla="*/ 0 w 1495697"/>
              <a:gd name="connsiteY8" fmla="*/ 535577 h 711926"/>
              <a:gd name="connsiteX9" fmla="*/ 489857 w 1495697"/>
              <a:gd name="connsiteY9" fmla="*/ 104503 h 711926"/>
              <a:gd name="connsiteX10" fmla="*/ 555172 w 1495697"/>
              <a:gd name="connsiteY10" fmla="*/ 176349 h 711926"/>
              <a:gd name="connsiteX11" fmla="*/ 757646 w 1495697"/>
              <a:gd name="connsiteY11" fmla="*/ 0 h 711926"/>
              <a:gd name="connsiteX12" fmla="*/ 920932 w 1495697"/>
              <a:gd name="connsiteY12" fmla="*/ 130629 h 711926"/>
              <a:gd name="connsiteX13" fmla="*/ 1064623 w 1495697"/>
              <a:gd name="connsiteY13" fmla="*/ 26126 h 711926"/>
              <a:gd name="connsiteX14" fmla="*/ 1495697 w 1495697"/>
              <a:gd name="connsiteY14" fmla="*/ 254726 h 711926"/>
              <a:gd name="connsiteX15" fmla="*/ 1463040 w 1495697"/>
              <a:gd name="connsiteY15" fmla="*/ 450669 h 71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95697" h="711926">
                <a:moveTo>
                  <a:pt x="1463040" y="450669"/>
                </a:moveTo>
                <a:lnTo>
                  <a:pt x="1064623" y="222069"/>
                </a:lnTo>
                <a:lnTo>
                  <a:pt x="947057" y="320040"/>
                </a:lnTo>
                <a:cubicBezTo>
                  <a:pt x="899565" y="286118"/>
                  <a:pt x="901337" y="306111"/>
                  <a:pt x="901337" y="280852"/>
                </a:cubicBezTo>
                <a:lnTo>
                  <a:pt x="751115" y="215537"/>
                </a:lnTo>
                <a:lnTo>
                  <a:pt x="574766" y="359229"/>
                </a:lnTo>
                <a:lnTo>
                  <a:pt x="496389" y="326572"/>
                </a:lnTo>
                <a:lnTo>
                  <a:pt x="26126" y="711926"/>
                </a:lnTo>
                <a:lnTo>
                  <a:pt x="0" y="535577"/>
                </a:lnTo>
                <a:lnTo>
                  <a:pt x="489857" y="104503"/>
                </a:lnTo>
                <a:lnTo>
                  <a:pt x="555172" y="176349"/>
                </a:lnTo>
                <a:lnTo>
                  <a:pt x="757646" y="0"/>
                </a:lnTo>
                <a:lnTo>
                  <a:pt x="920932" y="130629"/>
                </a:lnTo>
                <a:lnTo>
                  <a:pt x="1064623" y="26126"/>
                </a:lnTo>
                <a:lnTo>
                  <a:pt x="1495697" y="254726"/>
                </a:lnTo>
                <a:lnTo>
                  <a:pt x="1463040" y="450669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Aşağı Ok 6"/>
          <p:cNvSpPr/>
          <p:nvPr/>
        </p:nvSpPr>
        <p:spPr>
          <a:xfrm rot="3046103">
            <a:off x="8421414" y="1984559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34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962966"/>
              </p:ext>
            </p:extLst>
          </p:nvPr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Şükran Cad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12050/5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Karyapı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Mesken(4+1)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5.100.000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518017" y="721993"/>
            <a:ext cx="5625983" cy="442150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994"/>
            <a:ext cx="3518017" cy="4421505"/>
          </a:xfrm>
          <a:prstGeom prst="rect">
            <a:avLst/>
          </a:prstGeom>
        </p:spPr>
      </p:pic>
      <p:sp>
        <p:nvSpPr>
          <p:cNvPr id="7" name="Serbest Form 6"/>
          <p:cNvSpPr/>
          <p:nvPr/>
        </p:nvSpPr>
        <p:spPr>
          <a:xfrm>
            <a:off x="1169126" y="1097280"/>
            <a:ext cx="1672045" cy="992777"/>
          </a:xfrm>
          <a:custGeom>
            <a:avLst/>
            <a:gdLst>
              <a:gd name="connsiteX0" fmla="*/ 1639388 w 1672045"/>
              <a:gd name="connsiteY0" fmla="*/ 992777 h 992777"/>
              <a:gd name="connsiteX1" fmla="*/ 1116874 w 1672045"/>
              <a:gd name="connsiteY1" fmla="*/ 444137 h 992777"/>
              <a:gd name="connsiteX2" fmla="*/ 1025434 w 1672045"/>
              <a:gd name="connsiteY2" fmla="*/ 483326 h 992777"/>
              <a:gd name="connsiteX3" fmla="*/ 809897 w 1672045"/>
              <a:gd name="connsiteY3" fmla="*/ 248194 h 992777"/>
              <a:gd name="connsiteX4" fmla="*/ 594360 w 1672045"/>
              <a:gd name="connsiteY4" fmla="*/ 372291 h 992777"/>
              <a:gd name="connsiteX5" fmla="*/ 431074 w 1672045"/>
              <a:gd name="connsiteY5" fmla="*/ 261257 h 992777"/>
              <a:gd name="connsiteX6" fmla="*/ 13063 w 1672045"/>
              <a:gd name="connsiteY6" fmla="*/ 555171 h 992777"/>
              <a:gd name="connsiteX7" fmla="*/ 0 w 1672045"/>
              <a:gd name="connsiteY7" fmla="*/ 346166 h 992777"/>
              <a:gd name="connsiteX8" fmla="*/ 450668 w 1672045"/>
              <a:gd name="connsiteY8" fmla="*/ 6531 h 992777"/>
              <a:gd name="connsiteX9" fmla="*/ 620485 w 1672045"/>
              <a:gd name="connsiteY9" fmla="*/ 163286 h 992777"/>
              <a:gd name="connsiteX10" fmla="*/ 816428 w 1672045"/>
              <a:gd name="connsiteY10" fmla="*/ 0 h 992777"/>
              <a:gd name="connsiteX11" fmla="*/ 1038497 w 1672045"/>
              <a:gd name="connsiteY11" fmla="*/ 222069 h 992777"/>
              <a:gd name="connsiteX12" fmla="*/ 1129937 w 1672045"/>
              <a:gd name="connsiteY12" fmla="*/ 156754 h 992777"/>
              <a:gd name="connsiteX13" fmla="*/ 1672045 w 1672045"/>
              <a:gd name="connsiteY13" fmla="*/ 770709 h 992777"/>
              <a:gd name="connsiteX14" fmla="*/ 1639388 w 1672045"/>
              <a:gd name="connsiteY14" fmla="*/ 992777 h 99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2045" h="992777">
                <a:moveTo>
                  <a:pt x="1639388" y="992777"/>
                </a:moveTo>
                <a:lnTo>
                  <a:pt x="1116874" y="444137"/>
                </a:lnTo>
                <a:lnTo>
                  <a:pt x="1025434" y="483326"/>
                </a:lnTo>
                <a:lnTo>
                  <a:pt x="809897" y="248194"/>
                </a:lnTo>
                <a:lnTo>
                  <a:pt x="594360" y="372291"/>
                </a:lnTo>
                <a:lnTo>
                  <a:pt x="431074" y="261257"/>
                </a:lnTo>
                <a:lnTo>
                  <a:pt x="13063" y="555171"/>
                </a:lnTo>
                <a:lnTo>
                  <a:pt x="0" y="346166"/>
                </a:lnTo>
                <a:lnTo>
                  <a:pt x="450668" y="6531"/>
                </a:lnTo>
                <a:lnTo>
                  <a:pt x="620485" y="163286"/>
                </a:lnTo>
                <a:lnTo>
                  <a:pt x="816428" y="0"/>
                </a:lnTo>
                <a:lnTo>
                  <a:pt x="1038497" y="222069"/>
                </a:lnTo>
                <a:lnTo>
                  <a:pt x="1129937" y="156754"/>
                </a:lnTo>
                <a:lnTo>
                  <a:pt x="1672045" y="770709"/>
                </a:lnTo>
                <a:lnTo>
                  <a:pt x="1639388" y="992777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Aşağı Ok 7"/>
          <p:cNvSpPr/>
          <p:nvPr/>
        </p:nvSpPr>
        <p:spPr>
          <a:xfrm rot="3046103">
            <a:off x="8421414" y="1984559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80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460911"/>
              </p:ext>
            </p:extLst>
          </p:nvPr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Şükran Cad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12050/5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Karyapı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Mesken(4+1)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5.100.000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562890" y="721993"/>
            <a:ext cx="5591254" cy="4421507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" y="721994"/>
            <a:ext cx="3552746" cy="4421506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966651" y="914400"/>
            <a:ext cx="1743892" cy="1012371"/>
          </a:xfrm>
          <a:custGeom>
            <a:avLst/>
            <a:gdLst>
              <a:gd name="connsiteX0" fmla="*/ 1711235 w 1743892"/>
              <a:gd name="connsiteY0" fmla="*/ 646611 h 1012371"/>
              <a:gd name="connsiteX1" fmla="*/ 1711235 w 1743892"/>
              <a:gd name="connsiteY1" fmla="*/ 646611 h 1012371"/>
              <a:gd name="connsiteX2" fmla="*/ 1665515 w 1743892"/>
              <a:gd name="connsiteY2" fmla="*/ 587829 h 1012371"/>
              <a:gd name="connsiteX3" fmla="*/ 1247503 w 1743892"/>
              <a:gd name="connsiteY3" fmla="*/ 300446 h 1012371"/>
              <a:gd name="connsiteX4" fmla="*/ 1116875 w 1743892"/>
              <a:gd name="connsiteY4" fmla="*/ 431074 h 1012371"/>
              <a:gd name="connsiteX5" fmla="*/ 901338 w 1743892"/>
              <a:gd name="connsiteY5" fmla="*/ 287383 h 1012371"/>
              <a:gd name="connsiteX6" fmla="*/ 653143 w 1743892"/>
              <a:gd name="connsiteY6" fmla="*/ 502920 h 1012371"/>
              <a:gd name="connsiteX7" fmla="*/ 600892 w 1743892"/>
              <a:gd name="connsiteY7" fmla="*/ 457200 h 1012371"/>
              <a:gd name="connsiteX8" fmla="*/ 6532 w 1743892"/>
              <a:gd name="connsiteY8" fmla="*/ 1012371 h 1012371"/>
              <a:gd name="connsiteX9" fmla="*/ 0 w 1743892"/>
              <a:gd name="connsiteY9" fmla="*/ 783771 h 1012371"/>
              <a:gd name="connsiteX10" fmla="*/ 548640 w 1743892"/>
              <a:gd name="connsiteY10" fmla="*/ 182880 h 1012371"/>
              <a:gd name="connsiteX11" fmla="*/ 659675 w 1743892"/>
              <a:gd name="connsiteY11" fmla="*/ 274320 h 1012371"/>
              <a:gd name="connsiteX12" fmla="*/ 907869 w 1743892"/>
              <a:gd name="connsiteY12" fmla="*/ 19594 h 1012371"/>
              <a:gd name="connsiteX13" fmla="*/ 1097280 w 1743892"/>
              <a:gd name="connsiteY13" fmla="*/ 189411 h 1012371"/>
              <a:gd name="connsiteX14" fmla="*/ 1267098 w 1743892"/>
              <a:gd name="connsiteY14" fmla="*/ 0 h 1012371"/>
              <a:gd name="connsiteX15" fmla="*/ 1743892 w 1743892"/>
              <a:gd name="connsiteY15" fmla="*/ 431074 h 1012371"/>
              <a:gd name="connsiteX16" fmla="*/ 1711235 w 1743892"/>
              <a:gd name="connsiteY16" fmla="*/ 646611 h 10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3892" h="1012371">
                <a:moveTo>
                  <a:pt x="1711235" y="646611"/>
                </a:moveTo>
                <a:lnTo>
                  <a:pt x="1711235" y="646611"/>
                </a:lnTo>
                <a:cubicBezTo>
                  <a:pt x="1670838" y="586018"/>
                  <a:pt x="1695595" y="587829"/>
                  <a:pt x="1665515" y="587829"/>
                </a:cubicBezTo>
                <a:lnTo>
                  <a:pt x="1247503" y="300446"/>
                </a:lnTo>
                <a:lnTo>
                  <a:pt x="1116875" y="431074"/>
                </a:lnTo>
                <a:lnTo>
                  <a:pt x="901338" y="287383"/>
                </a:lnTo>
                <a:lnTo>
                  <a:pt x="653143" y="502920"/>
                </a:lnTo>
                <a:lnTo>
                  <a:pt x="600892" y="457200"/>
                </a:lnTo>
                <a:lnTo>
                  <a:pt x="6532" y="1012371"/>
                </a:lnTo>
                <a:lnTo>
                  <a:pt x="0" y="783771"/>
                </a:lnTo>
                <a:lnTo>
                  <a:pt x="548640" y="182880"/>
                </a:lnTo>
                <a:lnTo>
                  <a:pt x="659675" y="274320"/>
                </a:lnTo>
                <a:lnTo>
                  <a:pt x="907869" y="19594"/>
                </a:lnTo>
                <a:lnTo>
                  <a:pt x="1097280" y="189411"/>
                </a:lnTo>
                <a:lnTo>
                  <a:pt x="1267098" y="0"/>
                </a:lnTo>
                <a:lnTo>
                  <a:pt x="1743892" y="431074"/>
                </a:lnTo>
                <a:lnTo>
                  <a:pt x="1711235" y="646611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Aşağı Ok 6"/>
          <p:cNvSpPr/>
          <p:nvPr/>
        </p:nvSpPr>
        <p:spPr>
          <a:xfrm rot="3046103">
            <a:off x="8421414" y="1984559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995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Şükran Cad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12050/5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Karyapı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Mesken(4+1)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5.100.000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491881" y="721995"/>
            <a:ext cx="5652120" cy="442150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2358" y="1189263"/>
            <a:ext cx="4421503" cy="3486971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1045029" y="1110343"/>
            <a:ext cx="1652451" cy="940526"/>
          </a:xfrm>
          <a:custGeom>
            <a:avLst/>
            <a:gdLst>
              <a:gd name="connsiteX0" fmla="*/ 1587137 w 1652451"/>
              <a:gd name="connsiteY0" fmla="*/ 940526 h 940526"/>
              <a:gd name="connsiteX1" fmla="*/ 1587137 w 1652451"/>
              <a:gd name="connsiteY1" fmla="*/ 940526 h 940526"/>
              <a:gd name="connsiteX2" fmla="*/ 1534885 w 1652451"/>
              <a:gd name="connsiteY2" fmla="*/ 888274 h 940526"/>
              <a:gd name="connsiteX3" fmla="*/ 1064622 w 1652451"/>
              <a:gd name="connsiteY3" fmla="*/ 372291 h 940526"/>
              <a:gd name="connsiteX4" fmla="*/ 1012371 w 1652451"/>
              <a:gd name="connsiteY4" fmla="*/ 398417 h 940526"/>
              <a:gd name="connsiteX5" fmla="*/ 1012371 w 1652451"/>
              <a:gd name="connsiteY5" fmla="*/ 398417 h 940526"/>
              <a:gd name="connsiteX6" fmla="*/ 770708 w 1652451"/>
              <a:gd name="connsiteY6" fmla="*/ 209006 h 940526"/>
              <a:gd name="connsiteX7" fmla="*/ 568234 w 1652451"/>
              <a:gd name="connsiteY7" fmla="*/ 320040 h 940526"/>
              <a:gd name="connsiteX8" fmla="*/ 424542 w 1652451"/>
              <a:gd name="connsiteY8" fmla="*/ 202474 h 940526"/>
              <a:gd name="connsiteX9" fmla="*/ 0 w 1652451"/>
              <a:gd name="connsiteY9" fmla="*/ 457200 h 940526"/>
              <a:gd name="connsiteX10" fmla="*/ 6531 w 1652451"/>
              <a:gd name="connsiteY10" fmla="*/ 287383 h 940526"/>
              <a:gd name="connsiteX11" fmla="*/ 437605 w 1652451"/>
              <a:gd name="connsiteY11" fmla="*/ 13063 h 940526"/>
              <a:gd name="connsiteX12" fmla="*/ 561702 w 1652451"/>
              <a:gd name="connsiteY12" fmla="*/ 130628 h 940526"/>
              <a:gd name="connsiteX13" fmla="*/ 777240 w 1652451"/>
              <a:gd name="connsiteY13" fmla="*/ 0 h 940526"/>
              <a:gd name="connsiteX14" fmla="*/ 986245 w 1652451"/>
              <a:gd name="connsiteY14" fmla="*/ 195943 h 940526"/>
              <a:gd name="connsiteX15" fmla="*/ 1097280 w 1652451"/>
              <a:gd name="connsiteY15" fmla="*/ 137160 h 940526"/>
              <a:gd name="connsiteX16" fmla="*/ 1162594 w 1652451"/>
              <a:gd name="connsiteY16" fmla="*/ 254726 h 940526"/>
              <a:gd name="connsiteX17" fmla="*/ 1169125 w 1652451"/>
              <a:gd name="connsiteY17" fmla="*/ 261257 h 940526"/>
              <a:gd name="connsiteX18" fmla="*/ 1652451 w 1652451"/>
              <a:gd name="connsiteY18" fmla="*/ 738051 h 940526"/>
              <a:gd name="connsiteX19" fmla="*/ 1587137 w 1652451"/>
              <a:gd name="connsiteY19" fmla="*/ 940526 h 94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52451" h="940526">
                <a:moveTo>
                  <a:pt x="1587137" y="940526"/>
                </a:moveTo>
                <a:lnTo>
                  <a:pt x="1587137" y="940526"/>
                </a:lnTo>
                <a:lnTo>
                  <a:pt x="1534885" y="888274"/>
                </a:lnTo>
                <a:lnTo>
                  <a:pt x="1064622" y="372291"/>
                </a:lnTo>
                <a:lnTo>
                  <a:pt x="1012371" y="398417"/>
                </a:lnTo>
                <a:lnTo>
                  <a:pt x="1012371" y="398417"/>
                </a:lnTo>
                <a:lnTo>
                  <a:pt x="770708" y="209006"/>
                </a:lnTo>
                <a:lnTo>
                  <a:pt x="568234" y="320040"/>
                </a:lnTo>
                <a:lnTo>
                  <a:pt x="424542" y="202474"/>
                </a:lnTo>
                <a:lnTo>
                  <a:pt x="0" y="457200"/>
                </a:lnTo>
                <a:lnTo>
                  <a:pt x="6531" y="287383"/>
                </a:lnTo>
                <a:lnTo>
                  <a:pt x="437605" y="13063"/>
                </a:lnTo>
                <a:lnTo>
                  <a:pt x="561702" y="130628"/>
                </a:lnTo>
                <a:lnTo>
                  <a:pt x="777240" y="0"/>
                </a:lnTo>
                <a:lnTo>
                  <a:pt x="986245" y="195943"/>
                </a:lnTo>
                <a:lnTo>
                  <a:pt x="1097280" y="137160"/>
                </a:lnTo>
                <a:cubicBezTo>
                  <a:pt x="1137036" y="223299"/>
                  <a:pt x="1119354" y="202837"/>
                  <a:pt x="1162594" y="254726"/>
                </a:cubicBezTo>
                <a:cubicBezTo>
                  <a:pt x="1164565" y="257091"/>
                  <a:pt x="1166948" y="259080"/>
                  <a:pt x="1169125" y="261257"/>
                </a:cubicBezTo>
                <a:lnTo>
                  <a:pt x="1652451" y="738051"/>
                </a:lnTo>
                <a:lnTo>
                  <a:pt x="1587137" y="940526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Aşağı Ok 6"/>
          <p:cNvSpPr/>
          <p:nvPr/>
        </p:nvSpPr>
        <p:spPr>
          <a:xfrm rot="3046103">
            <a:off x="8421414" y="1984559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52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Şükran Cad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12050/5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Eray 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Mesken(4+1)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5.100.000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491877" y="721995"/>
            <a:ext cx="5652123" cy="442150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şağı Ok 4"/>
          <p:cNvSpPr/>
          <p:nvPr/>
        </p:nvSpPr>
        <p:spPr>
          <a:xfrm rot="2334775">
            <a:off x="7783429" y="1426229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4813" y="1186809"/>
            <a:ext cx="4421503" cy="3491880"/>
          </a:xfrm>
          <a:prstGeom prst="rect">
            <a:avLst/>
          </a:prstGeom>
        </p:spPr>
      </p:pic>
      <p:sp>
        <p:nvSpPr>
          <p:cNvPr id="8" name="Serbest Form 7"/>
          <p:cNvSpPr/>
          <p:nvPr/>
        </p:nvSpPr>
        <p:spPr>
          <a:xfrm>
            <a:off x="759692" y="2464163"/>
            <a:ext cx="1972491" cy="613955"/>
          </a:xfrm>
          <a:custGeom>
            <a:avLst/>
            <a:gdLst>
              <a:gd name="connsiteX0" fmla="*/ 1959429 w 1972491"/>
              <a:gd name="connsiteY0" fmla="*/ 502920 h 613955"/>
              <a:gd name="connsiteX1" fmla="*/ 1528354 w 1972491"/>
              <a:gd name="connsiteY1" fmla="*/ 346166 h 613955"/>
              <a:gd name="connsiteX2" fmla="*/ 1319349 w 1972491"/>
              <a:gd name="connsiteY2" fmla="*/ 398417 h 613955"/>
              <a:gd name="connsiteX3" fmla="*/ 1097280 w 1972491"/>
              <a:gd name="connsiteY3" fmla="*/ 320040 h 613955"/>
              <a:gd name="connsiteX4" fmla="*/ 770709 w 1972491"/>
              <a:gd name="connsiteY4" fmla="*/ 411480 h 613955"/>
              <a:gd name="connsiteX5" fmla="*/ 711926 w 1972491"/>
              <a:gd name="connsiteY5" fmla="*/ 365760 h 613955"/>
              <a:gd name="connsiteX6" fmla="*/ 0 w 1972491"/>
              <a:gd name="connsiteY6" fmla="*/ 613955 h 613955"/>
              <a:gd name="connsiteX7" fmla="*/ 45720 w 1972491"/>
              <a:gd name="connsiteY7" fmla="*/ 333103 h 613955"/>
              <a:gd name="connsiteX8" fmla="*/ 718457 w 1972491"/>
              <a:gd name="connsiteY8" fmla="*/ 78377 h 613955"/>
              <a:gd name="connsiteX9" fmla="*/ 796834 w 1972491"/>
              <a:gd name="connsiteY9" fmla="*/ 111035 h 613955"/>
              <a:gd name="connsiteX10" fmla="*/ 1149531 w 1972491"/>
              <a:gd name="connsiteY10" fmla="*/ 0 h 613955"/>
              <a:gd name="connsiteX11" fmla="*/ 1332411 w 1972491"/>
              <a:gd name="connsiteY11" fmla="*/ 97972 h 613955"/>
              <a:gd name="connsiteX12" fmla="*/ 1534886 w 1972491"/>
              <a:gd name="connsiteY12" fmla="*/ 32657 h 613955"/>
              <a:gd name="connsiteX13" fmla="*/ 1972491 w 1972491"/>
              <a:gd name="connsiteY13" fmla="*/ 195943 h 613955"/>
              <a:gd name="connsiteX14" fmla="*/ 1959429 w 1972491"/>
              <a:gd name="connsiteY14" fmla="*/ 502920 h 61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2491" h="613955">
                <a:moveTo>
                  <a:pt x="1959429" y="502920"/>
                </a:moveTo>
                <a:lnTo>
                  <a:pt x="1528354" y="346166"/>
                </a:lnTo>
                <a:lnTo>
                  <a:pt x="1319349" y="398417"/>
                </a:lnTo>
                <a:lnTo>
                  <a:pt x="1097280" y="320040"/>
                </a:lnTo>
                <a:lnTo>
                  <a:pt x="770709" y="411480"/>
                </a:lnTo>
                <a:lnTo>
                  <a:pt x="711926" y="365760"/>
                </a:lnTo>
                <a:lnTo>
                  <a:pt x="0" y="613955"/>
                </a:lnTo>
                <a:lnTo>
                  <a:pt x="45720" y="333103"/>
                </a:lnTo>
                <a:lnTo>
                  <a:pt x="718457" y="78377"/>
                </a:lnTo>
                <a:lnTo>
                  <a:pt x="796834" y="111035"/>
                </a:lnTo>
                <a:lnTo>
                  <a:pt x="1149531" y="0"/>
                </a:lnTo>
                <a:lnTo>
                  <a:pt x="1332411" y="97972"/>
                </a:lnTo>
                <a:lnTo>
                  <a:pt x="1534886" y="32657"/>
                </a:lnTo>
                <a:lnTo>
                  <a:pt x="1972491" y="195943"/>
                </a:lnTo>
                <a:lnTo>
                  <a:pt x="1959429" y="50292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569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0" y="0"/>
          <a:ext cx="9144001" cy="72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8">
                  <a:extLst>
                    <a:ext uri="{9D8B030D-6E8A-4147-A177-3AD203B41FA5}">
                      <a16:colId xmlns:a16="http://schemas.microsoft.com/office/drawing/2014/main" val="295462041"/>
                    </a:ext>
                  </a:extLst>
                </a:gridCol>
                <a:gridCol w="1114155">
                  <a:extLst>
                    <a:ext uri="{9D8B030D-6E8A-4147-A177-3AD203B41FA5}">
                      <a16:colId xmlns:a16="http://schemas.microsoft.com/office/drawing/2014/main" val="1222885785"/>
                    </a:ext>
                  </a:extLst>
                </a:gridCol>
                <a:gridCol w="1139395">
                  <a:extLst>
                    <a:ext uri="{9D8B030D-6E8A-4147-A177-3AD203B41FA5}">
                      <a16:colId xmlns:a16="http://schemas.microsoft.com/office/drawing/2014/main" val="2070983513"/>
                    </a:ext>
                  </a:extLst>
                </a:gridCol>
                <a:gridCol w="346145">
                  <a:extLst>
                    <a:ext uri="{9D8B030D-6E8A-4147-A177-3AD203B41FA5}">
                      <a16:colId xmlns:a16="http://schemas.microsoft.com/office/drawing/2014/main" val="3227583945"/>
                    </a:ext>
                  </a:extLst>
                </a:gridCol>
                <a:gridCol w="562486">
                  <a:extLst>
                    <a:ext uri="{9D8B030D-6E8A-4147-A177-3AD203B41FA5}">
                      <a16:colId xmlns:a16="http://schemas.microsoft.com/office/drawing/2014/main" val="1780741983"/>
                    </a:ext>
                  </a:extLst>
                </a:gridCol>
                <a:gridCol w="663445">
                  <a:extLst>
                    <a:ext uri="{9D8B030D-6E8A-4147-A177-3AD203B41FA5}">
                      <a16:colId xmlns:a16="http://schemas.microsoft.com/office/drawing/2014/main" val="4259113840"/>
                    </a:ext>
                  </a:extLst>
                </a:gridCol>
                <a:gridCol w="403836">
                  <a:extLst>
                    <a:ext uri="{9D8B030D-6E8A-4147-A177-3AD203B41FA5}">
                      <a16:colId xmlns:a16="http://schemas.microsoft.com/office/drawing/2014/main" val="3039221959"/>
                    </a:ext>
                  </a:extLst>
                </a:gridCol>
                <a:gridCol w="432681">
                  <a:extLst>
                    <a:ext uri="{9D8B030D-6E8A-4147-A177-3AD203B41FA5}">
                      <a16:colId xmlns:a16="http://schemas.microsoft.com/office/drawing/2014/main" val="1383968068"/>
                    </a:ext>
                  </a:extLst>
                </a:gridCol>
                <a:gridCol w="418259">
                  <a:extLst>
                    <a:ext uri="{9D8B030D-6E8A-4147-A177-3AD203B41FA5}">
                      <a16:colId xmlns:a16="http://schemas.microsoft.com/office/drawing/2014/main" val="420076801"/>
                    </a:ext>
                  </a:extLst>
                </a:gridCol>
                <a:gridCol w="447104">
                  <a:extLst>
                    <a:ext uri="{9D8B030D-6E8A-4147-A177-3AD203B41FA5}">
                      <a16:colId xmlns:a16="http://schemas.microsoft.com/office/drawing/2014/main" val="109230382"/>
                    </a:ext>
                  </a:extLst>
                </a:gridCol>
                <a:gridCol w="894208">
                  <a:extLst>
                    <a:ext uri="{9D8B030D-6E8A-4147-A177-3AD203B41FA5}">
                      <a16:colId xmlns:a16="http://schemas.microsoft.com/office/drawing/2014/main" val="3019003195"/>
                    </a:ext>
                  </a:extLst>
                </a:gridCol>
                <a:gridCol w="594937">
                  <a:extLst>
                    <a:ext uri="{9D8B030D-6E8A-4147-A177-3AD203B41FA5}">
                      <a16:colId xmlns:a16="http://schemas.microsoft.com/office/drawing/2014/main" val="4155245227"/>
                    </a:ext>
                  </a:extLst>
                </a:gridCol>
                <a:gridCol w="850940">
                  <a:extLst>
                    <a:ext uri="{9D8B030D-6E8A-4147-A177-3AD203B41FA5}">
                      <a16:colId xmlns:a16="http://schemas.microsoft.com/office/drawing/2014/main" val="2104629413"/>
                    </a:ext>
                  </a:extLst>
                </a:gridCol>
                <a:gridCol w="941082">
                  <a:extLst>
                    <a:ext uri="{9D8B030D-6E8A-4147-A177-3AD203B41FA5}">
                      <a16:colId xmlns:a16="http://schemas.microsoft.com/office/drawing/2014/main" val="248970056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Sokak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Kapı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 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Bina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Adı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Blok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Daire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>
                          <a:effectLst/>
                        </a:rPr>
                        <a:t>Muhammen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Bedel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41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Yıldırım Beyazıt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Şükran Cad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12050/5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Eray 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Mesken(4+1)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5.100.000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160.000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3714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9766"/>
          <a:stretch/>
        </p:blipFill>
        <p:spPr>
          <a:xfrm>
            <a:off x="3497628" y="721993"/>
            <a:ext cx="5646372" cy="442150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1834718">
            <a:off x="4590988" y="3285604"/>
            <a:ext cx="245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SAMİ İPEK CD.</a:t>
            </a:r>
            <a:endParaRPr lang="tr-T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994"/>
            <a:ext cx="3497627" cy="4421505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659674" y="2997926"/>
            <a:ext cx="2044337" cy="698863"/>
          </a:xfrm>
          <a:custGeom>
            <a:avLst/>
            <a:gdLst>
              <a:gd name="connsiteX0" fmla="*/ 0 w 2044337"/>
              <a:gd name="connsiteY0" fmla="*/ 483325 h 698863"/>
              <a:gd name="connsiteX1" fmla="*/ 457200 w 2044337"/>
              <a:gd name="connsiteY1" fmla="*/ 391885 h 698863"/>
              <a:gd name="connsiteX2" fmla="*/ 659675 w 2044337"/>
              <a:gd name="connsiteY2" fmla="*/ 444137 h 698863"/>
              <a:gd name="connsiteX3" fmla="*/ 940526 w 2044337"/>
              <a:gd name="connsiteY3" fmla="*/ 378823 h 698863"/>
              <a:gd name="connsiteX4" fmla="*/ 2044337 w 2044337"/>
              <a:gd name="connsiteY4" fmla="*/ 698863 h 698863"/>
              <a:gd name="connsiteX5" fmla="*/ 2037806 w 2044337"/>
              <a:gd name="connsiteY5" fmla="*/ 404948 h 698863"/>
              <a:gd name="connsiteX6" fmla="*/ 966652 w 2044337"/>
              <a:gd name="connsiteY6" fmla="*/ 13063 h 698863"/>
              <a:gd name="connsiteX7" fmla="*/ 692332 w 2044337"/>
              <a:gd name="connsiteY7" fmla="*/ 91440 h 698863"/>
              <a:gd name="connsiteX8" fmla="*/ 515983 w 2044337"/>
              <a:gd name="connsiteY8" fmla="*/ 0 h 698863"/>
              <a:gd name="connsiteX9" fmla="*/ 19595 w 2044337"/>
              <a:gd name="connsiteY9" fmla="*/ 130628 h 698863"/>
              <a:gd name="connsiteX10" fmla="*/ 0 w 2044337"/>
              <a:gd name="connsiteY10" fmla="*/ 483325 h 69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4337" h="698863">
                <a:moveTo>
                  <a:pt x="0" y="483325"/>
                </a:moveTo>
                <a:lnTo>
                  <a:pt x="457200" y="391885"/>
                </a:lnTo>
                <a:lnTo>
                  <a:pt x="659675" y="444137"/>
                </a:lnTo>
                <a:lnTo>
                  <a:pt x="940526" y="378823"/>
                </a:lnTo>
                <a:lnTo>
                  <a:pt x="2044337" y="698863"/>
                </a:lnTo>
                <a:lnTo>
                  <a:pt x="2037806" y="404948"/>
                </a:lnTo>
                <a:lnTo>
                  <a:pt x="966652" y="13063"/>
                </a:lnTo>
                <a:lnTo>
                  <a:pt x="692332" y="91440"/>
                </a:lnTo>
                <a:lnTo>
                  <a:pt x="515983" y="0"/>
                </a:lnTo>
                <a:lnTo>
                  <a:pt x="19595" y="130628"/>
                </a:lnTo>
                <a:lnTo>
                  <a:pt x="0" y="48332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Aşağı Ok 6"/>
          <p:cNvSpPr/>
          <p:nvPr/>
        </p:nvSpPr>
        <p:spPr>
          <a:xfrm rot="2334775">
            <a:off x="7783429" y="1426229"/>
            <a:ext cx="201877" cy="6670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90570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wrap="square" lIns="91440" tIns="45720" rIns="91440" bIns="45720">
        <a:spAutoFit/>
      </a:bodyPr>
      <a:lstStyle>
        <a:defPPr algn="ctr">
          <a:defRPr sz="2000" b="1" spc="50" dirty="0" smtClean="0">
            <a:ln w="9525" cmpd="sng">
              <a:noFill/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TM03457475[[fn=Çerçeve]]</Template>
  <TotalTime>7682</TotalTime>
  <Words>901</Words>
  <Application>Microsoft Office PowerPoint</Application>
  <PresentationFormat>Ekran Gösterisi (16:9)</PresentationFormat>
  <Paragraphs>667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Ahmet AK. KAHVECI</cp:lastModifiedBy>
  <cp:revision>478</cp:revision>
  <dcterms:created xsi:type="dcterms:W3CDTF">2017-05-26T16:53:42Z</dcterms:created>
  <dcterms:modified xsi:type="dcterms:W3CDTF">2025-05-08T13:27:25Z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xmlns:xsd="http://www.w3.org/2001/XMLSchema" xmlns:xsi="http://www.w3.org/2001/XMLSchema-instance" sislVersion="0" policy="06b88be1-581b-4ca2-b20f-13331b601e41" origin="userSelected" xmlns="http://www.boldonj</vt:lpwstr>
  </property>
  <property fmtid="{D5CDD505-2E9C-101B-9397-08002B2CF9AE}" pid="3" name="bjDocumentLabelXML-0">
    <vt:lpwstr>ames.com/2008/01/sie/internal/label"&gt;&lt;element uid="id_classification_unclassified" value="" &gt;&lt;/element&gt;&lt;/sisl&gt;</vt:lpwstr>
  </property>
  <property fmtid="{D5CDD505-2E9C-101B-9397-08002B2CF9AE}" pid="4" name="bjLabelRefreshRequired">
    <vt:lpwstr>FileClassifier</vt:lpwstr>
  </property>
</Properties>
</file>