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sldIdLst>
    <p:sldId id="819" r:id="rId2"/>
    <p:sldId id="820" r:id="rId3"/>
    <p:sldId id="825" r:id="rId4"/>
    <p:sldId id="826" r:id="rId5"/>
    <p:sldId id="827" r:id="rId6"/>
    <p:sldId id="828" r:id="rId7"/>
    <p:sldId id="829" r:id="rId8"/>
    <p:sldId id="830" r:id="rId9"/>
    <p:sldId id="824" r:id="rId10"/>
    <p:sldId id="823" r:id="rId11"/>
    <p:sldId id="822" r:id="rId12"/>
    <p:sldId id="821" r:id="rId13"/>
    <p:sldId id="831" r:id="rId14"/>
    <p:sldId id="832" r:id="rId15"/>
    <p:sldId id="833" r:id="rId16"/>
    <p:sldId id="835" r:id="rId17"/>
    <p:sldId id="834" r:id="rId18"/>
    <p:sldId id="836" r:id="rId19"/>
    <p:sldId id="837" r:id="rId20"/>
    <p:sldId id="838" r:id="rId21"/>
    <p:sldId id="839" r:id="rId22"/>
    <p:sldId id="840" r:id="rId23"/>
    <p:sldId id="841" r:id="rId24"/>
    <p:sldId id="842" r:id="rId25"/>
    <p:sldId id="843" r:id="rId26"/>
    <p:sldId id="844" r:id="rId27"/>
    <p:sldId id="845" r:id="rId28"/>
    <p:sldId id="846" r:id="rId29"/>
    <p:sldId id="847" r:id="rId30"/>
    <p:sldId id="848" r:id="rId31"/>
    <p:sldId id="849" r:id="rId32"/>
    <p:sldId id="850" r:id="rId33"/>
  </p:sldIdLst>
  <p:sldSz cx="9144000" cy="5143500" type="screen16x9"/>
  <p:notesSz cx="6858000" cy="9144000"/>
  <p:defaultTextStyle>
    <a:defPPr>
      <a:defRPr lang="tr-TR"/>
    </a:defPPr>
    <a:lvl1pPr marL="0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0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0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1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01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02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02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02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03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D0D8E8"/>
    <a:srgbClr val="616161"/>
    <a:srgbClr val="656565"/>
    <a:srgbClr val="E3DFD7"/>
    <a:srgbClr val="EEEADE"/>
    <a:srgbClr val="00BCE4"/>
    <a:srgbClr val="00BBE4"/>
    <a:srgbClr val="6F196D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A488322-F2BA-4B5B-9748-0D474271808F}" styleName="Orta Stil 3 - 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18" autoAdjust="0"/>
    <p:restoredTop sz="95041" autoAdjust="0"/>
  </p:normalViewPr>
  <p:slideViewPr>
    <p:cSldViewPr>
      <p:cViewPr varScale="1">
        <p:scale>
          <a:sx n="146" d="100"/>
          <a:sy n="146" d="100"/>
        </p:scale>
        <p:origin x="75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D4ABF-C9FE-40E9-896F-BEE80D1F328B}" type="datetimeFigureOut">
              <a:rPr lang="tr-TR" smtClean="0"/>
              <a:pPr/>
              <a:t>06.08.2025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76BD8-935A-4076-8E35-A8F4F5683A5D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06.08.2025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06.08.2025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06.08.2025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06.08.2025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06.08.2025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06.08.2025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06.08.2025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06.08.2025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06.08.2025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06.08.2025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06.08.2025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32A91-E560-4C91-85B5-4D41C7066D11}" type="datetimeFigureOut">
              <a:rPr lang="tr-TR" smtClean="0"/>
              <a:pPr/>
              <a:t>06.08.2025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184624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1</a:t>
                      </a:r>
                      <a:endParaRPr lang="tr-TR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Yıldırım Beyazıt</a:t>
                      </a:r>
                      <a:endParaRPr lang="tr-TR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12050</a:t>
                      </a:r>
                      <a:endParaRPr lang="tr-TR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5</a:t>
                      </a:r>
                      <a:endParaRPr lang="tr-TR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Eray C</a:t>
                      </a:r>
                      <a:endParaRPr lang="tr-TR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</a:t>
                      </a:r>
                      <a:endParaRPr lang="tr-TR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7</a:t>
                      </a:r>
                      <a:endParaRPr lang="tr-TR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27</a:t>
                      </a:r>
                      <a:endParaRPr lang="tr-TR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KB</a:t>
                      </a:r>
                      <a:endParaRPr lang="tr-TR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171</a:t>
                      </a:r>
                      <a:endParaRPr lang="tr-TR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Mesken(4+1)</a:t>
                      </a:r>
                      <a:endParaRPr lang="tr-TR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 smtClean="0">
                          <a:effectLst/>
                        </a:rPr>
                        <a:t>5.500.000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 smtClean="0">
                          <a:effectLst/>
                        </a:rPr>
                        <a:t>165.000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9766"/>
          <a:stretch/>
        </p:blipFill>
        <p:spPr>
          <a:xfrm>
            <a:off x="3486241" y="536615"/>
            <a:ext cx="5652123" cy="4606885"/>
          </a:xfrm>
          <a:prstGeom prst="rect">
            <a:avLst/>
          </a:prstGeom>
        </p:spPr>
      </p:pic>
      <p:sp>
        <p:nvSpPr>
          <p:cNvPr id="6" name="Serbest Form 5"/>
          <p:cNvSpPr/>
          <p:nvPr/>
        </p:nvSpPr>
        <p:spPr>
          <a:xfrm>
            <a:off x="2065020" y="2278380"/>
            <a:ext cx="601980" cy="182880"/>
          </a:xfrm>
          <a:custGeom>
            <a:avLst/>
            <a:gdLst>
              <a:gd name="connsiteX0" fmla="*/ 601980 w 601980"/>
              <a:gd name="connsiteY0" fmla="*/ 182880 h 182880"/>
              <a:gd name="connsiteX1" fmla="*/ 190500 w 601980"/>
              <a:gd name="connsiteY1" fmla="*/ 0 h 182880"/>
              <a:gd name="connsiteX2" fmla="*/ 0 w 601980"/>
              <a:gd name="connsiteY2" fmla="*/ 9906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1980" h="182880">
                <a:moveTo>
                  <a:pt x="601980" y="182880"/>
                </a:moveTo>
                <a:lnTo>
                  <a:pt x="190500" y="0"/>
                </a:lnTo>
                <a:lnTo>
                  <a:pt x="0" y="9906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>
          <a:xfrm rot="1834718">
            <a:off x="4590988" y="3285604"/>
            <a:ext cx="2451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SAMİ İPEK CD.</a:t>
            </a:r>
            <a:endParaRPr lang="tr-TR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Aşağı Ok 10"/>
          <p:cNvSpPr/>
          <p:nvPr/>
        </p:nvSpPr>
        <p:spPr>
          <a:xfrm rot="2334775">
            <a:off x="7783429" y="1426229"/>
            <a:ext cx="201877" cy="66702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" y="536616"/>
            <a:ext cx="3575284" cy="4606884"/>
          </a:xfrm>
          <a:prstGeom prst="rect">
            <a:avLst/>
          </a:prstGeom>
        </p:spPr>
      </p:pic>
      <p:sp>
        <p:nvSpPr>
          <p:cNvPr id="14" name="Serbest Form 13"/>
          <p:cNvSpPr/>
          <p:nvPr/>
        </p:nvSpPr>
        <p:spPr>
          <a:xfrm>
            <a:off x="971600" y="1965007"/>
            <a:ext cx="1778000" cy="809625"/>
          </a:xfrm>
          <a:custGeom>
            <a:avLst/>
            <a:gdLst>
              <a:gd name="connsiteX0" fmla="*/ 6350 w 1778000"/>
              <a:gd name="connsiteY0" fmla="*/ 222250 h 809625"/>
              <a:gd name="connsiteX1" fmla="*/ 450850 w 1778000"/>
              <a:gd name="connsiteY1" fmla="*/ 0 h 809625"/>
              <a:gd name="connsiteX2" fmla="*/ 635000 w 1778000"/>
              <a:gd name="connsiteY2" fmla="*/ 98425 h 809625"/>
              <a:gd name="connsiteX3" fmla="*/ 876300 w 1778000"/>
              <a:gd name="connsiteY3" fmla="*/ 15875 h 809625"/>
              <a:gd name="connsiteX4" fmla="*/ 1133475 w 1778000"/>
              <a:gd name="connsiteY4" fmla="*/ 193675 h 809625"/>
              <a:gd name="connsiteX5" fmla="*/ 1216025 w 1778000"/>
              <a:gd name="connsiteY5" fmla="*/ 177800 h 809625"/>
              <a:gd name="connsiteX6" fmla="*/ 1638300 w 1778000"/>
              <a:gd name="connsiteY6" fmla="*/ 463550 h 809625"/>
              <a:gd name="connsiteX7" fmla="*/ 1778000 w 1778000"/>
              <a:gd name="connsiteY7" fmla="*/ 590550 h 809625"/>
              <a:gd name="connsiteX8" fmla="*/ 1771650 w 1778000"/>
              <a:gd name="connsiteY8" fmla="*/ 809625 h 809625"/>
              <a:gd name="connsiteX9" fmla="*/ 1225550 w 1778000"/>
              <a:gd name="connsiteY9" fmla="*/ 447675 h 809625"/>
              <a:gd name="connsiteX10" fmla="*/ 1149350 w 1778000"/>
              <a:gd name="connsiteY10" fmla="*/ 476250 h 809625"/>
              <a:gd name="connsiteX11" fmla="*/ 869950 w 1778000"/>
              <a:gd name="connsiteY11" fmla="*/ 307975 h 809625"/>
              <a:gd name="connsiteX12" fmla="*/ 638175 w 1778000"/>
              <a:gd name="connsiteY12" fmla="*/ 358775 h 809625"/>
              <a:gd name="connsiteX13" fmla="*/ 469900 w 1778000"/>
              <a:gd name="connsiteY13" fmla="*/ 292100 h 809625"/>
              <a:gd name="connsiteX14" fmla="*/ 0 w 1778000"/>
              <a:gd name="connsiteY14" fmla="*/ 441325 h 809625"/>
              <a:gd name="connsiteX15" fmla="*/ 6350 w 1778000"/>
              <a:gd name="connsiteY15" fmla="*/ 222250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78000" h="809625">
                <a:moveTo>
                  <a:pt x="6350" y="222250"/>
                </a:moveTo>
                <a:lnTo>
                  <a:pt x="450850" y="0"/>
                </a:lnTo>
                <a:lnTo>
                  <a:pt x="635000" y="98425"/>
                </a:lnTo>
                <a:lnTo>
                  <a:pt x="876300" y="15875"/>
                </a:lnTo>
                <a:lnTo>
                  <a:pt x="1133475" y="193675"/>
                </a:lnTo>
                <a:lnTo>
                  <a:pt x="1216025" y="177800"/>
                </a:lnTo>
                <a:lnTo>
                  <a:pt x="1638300" y="463550"/>
                </a:lnTo>
                <a:lnTo>
                  <a:pt x="1778000" y="590550"/>
                </a:lnTo>
                <a:lnTo>
                  <a:pt x="1771650" y="809625"/>
                </a:lnTo>
                <a:lnTo>
                  <a:pt x="1225550" y="447675"/>
                </a:lnTo>
                <a:lnTo>
                  <a:pt x="1149350" y="476250"/>
                </a:lnTo>
                <a:lnTo>
                  <a:pt x="869950" y="307975"/>
                </a:lnTo>
                <a:lnTo>
                  <a:pt x="638175" y="358775"/>
                </a:lnTo>
                <a:lnTo>
                  <a:pt x="469900" y="292100"/>
                </a:lnTo>
                <a:lnTo>
                  <a:pt x="0" y="441325"/>
                </a:lnTo>
                <a:lnTo>
                  <a:pt x="6350" y="22225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63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151660"/>
              </p:ext>
            </p:extLst>
          </p:nvPr>
        </p:nvGraphicFramePr>
        <p:xfrm>
          <a:off x="6024" y="674"/>
          <a:ext cx="9137976" cy="7176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49741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Kat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22022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Kar Yapı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Mesken(4+1)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4.900.000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165.000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9766"/>
          <a:stretch/>
        </p:blipFill>
        <p:spPr>
          <a:xfrm>
            <a:off x="3635896" y="721995"/>
            <a:ext cx="5508104" cy="4421505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 rot="1834718">
            <a:off x="4590988" y="3285604"/>
            <a:ext cx="2451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SAMİ İPEK CD.</a:t>
            </a:r>
            <a:endParaRPr lang="tr-TR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2805" y="1114800"/>
            <a:ext cx="4421503" cy="3635897"/>
          </a:xfrm>
          <a:prstGeom prst="rect">
            <a:avLst/>
          </a:prstGeom>
        </p:spPr>
      </p:pic>
      <p:sp>
        <p:nvSpPr>
          <p:cNvPr id="8" name="Aşağı Ok 7"/>
          <p:cNvSpPr/>
          <p:nvPr/>
        </p:nvSpPr>
        <p:spPr>
          <a:xfrm rot="3046103">
            <a:off x="8421414" y="1984559"/>
            <a:ext cx="201877" cy="66702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Serbest Form 1"/>
          <p:cNvSpPr/>
          <p:nvPr/>
        </p:nvSpPr>
        <p:spPr>
          <a:xfrm>
            <a:off x="1127760" y="3368040"/>
            <a:ext cx="1600200" cy="464820"/>
          </a:xfrm>
          <a:custGeom>
            <a:avLst/>
            <a:gdLst>
              <a:gd name="connsiteX0" fmla="*/ 0 w 1600200"/>
              <a:gd name="connsiteY0" fmla="*/ 129540 h 464820"/>
              <a:gd name="connsiteX1" fmla="*/ 723900 w 1600200"/>
              <a:gd name="connsiteY1" fmla="*/ 0 h 464820"/>
              <a:gd name="connsiteX2" fmla="*/ 982980 w 1600200"/>
              <a:gd name="connsiteY2" fmla="*/ 76200 h 464820"/>
              <a:gd name="connsiteX3" fmla="*/ 1181100 w 1600200"/>
              <a:gd name="connsiteY3" fmla="*/ 22860 h 464820"/>
              <a:gd name="connsiteX4" fmla="*/ 1600200 w 1600200"/>
              <a:gd name="connsiteY4" fmla="*/ 106680 h 464820"/>
              <a:gd name="connsiteX5" fmla="*/ 1554480 w 1600200"/>
              <a:gd name="connsiteY5" fmla="*/ 464820 h 464820"/>
              <a:gd name="connsiteX6" fmla="*/ 1188720 w 1600200"/>
              <a:gd name="connsiteY6" fmla="*/ 396240 h 464820"/>
              <a:gd name="connsiteX7" fmla="*/ 1028700 w 1600200"/>
              <a:gd name="connsiteY7" fmla="*/ 388620 h 464820"/>
              <a:gd name="connsiteX8" fmla="*/ 754380 w 1600200"/>
              <a:gd name="connsiteY8" fmla="*/ 388620 h 464820"/>
              <a:gd name="connsiteX9" fmla="*/ 7620 w 1600200"/>
              <a:gd name="connsiteY9" fmla="*/ 434340 h 464820"/>
              <a:gd name="connsiteX10" fmla="*/ 0 w 1600200"/>
              <a:gd name="connsiteY10" fmla="*/ 12954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00200" h="464820">
                <a:moveTo>
                  <a:pt x="0" y="129540"/>
                </a:moveTo>
                <a:lnTo>
                  <a:pt x="723900" y="0"/>
                </a:lnTo>
                <a:lnTo>
                  <a:pt x="982980" y="76200"/>
                </a:lnTo>
                <a:lnTo>
                  <a:pt x="1181100" y="22860"/>
                </a:lnTo>
                <a:lnTo>
                  <a:pt x="1600200" y="106680"/>
                </a:lnTo>
                <a:lnTo>
                  <a:pt x="1554480" y="464820"/>
                </a:lnTo>
                <a:lnTo>
                  <a:pt x="1188720" y="396240"/>
                </a:lnTo>
                <a:lnTo>
                  <a:pt x="1028700" y="388620"/>
                </a:lnTo>
                <a:lnTo>
                  <a:pt x="754380" y="388620"/>
                </a:lnTo>
                <a:lnTo>
                  <a:pt x="7620" y="434340"/>
                </a:lnTo>
                <a:lnTo>
                  <a:pt x="0" y="12954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014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608950"/>
              </p:ext>
            </p:extLst>
          </p:nvPr>
        </p:nvGraphicFramePr>
        <p:xfrm>
          <a:off x="6024" y="674"/>
          <a:ext cx="9137976" cy="7213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49996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Blok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22135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Eray 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4.500.000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165.000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9766"/>
          <a:stretch/>
        </p:blipFill>
        <p:spPr>
          <a:xfrm>
            <a:off x="3474378" y="721994"/>
            <a:ext cx="5669622" cy="4421506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 rot="1834718">
            <a:off x="4590988" y="3285604"/>
            <a:ext cx="2451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SAMİ İPEK CD.</a:t>
            </a:r>
            <a:endParaRPr lang="tr-TR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" y="721994"/>
            <a:ext cx="3462297" cy="4421505"/>
          </a:xfrm>
          <a:prstGeom prst="rect">
            <a:avLst/>
          </a:prstGeom>
        </p:spPr>
      </p:pic>
      <p:sp>
        <p:nvSpPr>
          <p:cNvPr id="13" name="Serbest Form 12"/>
          <p:cNvSpPr/>
          <p:nvPr/>
        </p:nvSpPr>
        <p:spPr>
          <a:xfrm>
            <a:off x="2540000" y="4159242"/>
            <a:ext cx="349250" cy="139708"/>
          </a:xfrm>
          <a:custGeom>
            <a:avLst/>
            <a:gdLst>
              <a:gd name="connsiteX0" fmla="*/ 349250 w 349250"/>
              <a:gd name="connsiteY0" fmla="*/ 139708 h 139708"/>
              <a:gd name="connsiteX1" fmla="*/ 349250 w 349250"/>
              <a:gd name="connsiteY1" fmla="*/ 139708 h 139708"/>
              <a:gd name="connsiteX2" fmla="*/ 304800 w 349250"/>
              <a:gd name="connsiteY2" fmla="*/ 107958 h 139708"/>
              <a:gd name="connsiteX3" fmla="*/ 273050 w 349250"/>
              <a:gd name="connsiteY3" fmla="*/ 101608 h 139708"/>
              <a:gd name="connsiteX4" fmla="*/ 222250 w 349250"/>
              <a:gd name="connsiteY4" fmla="*/ 63508 h 139708"/>
              <a:gd name="connsiteX5" fmla="*/ 158750 w 349250"/>
              <a:gd name="connsiteY5" fmla="*/ 50808 h 139708"/>
              <a:gd name="connsiteX6" fmla="*/ 127000 w 349250"/>
              <a:gd name="connsiteY6" fmla="*/ 38108 h 139708"/>
              <a:gd name="connsiteX7" fmla="*/ 88900 w 349250"/>
              <a:gd name="connsiteY7" fmla="*/ 19058 h 139708"/>
              <a:gd name="connsiteX8" fmla="*/ 0 w 349250"/>
              <a:gd name="connsiteY8" fmla="*/ 8 h 13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250" h="139708">
                <a:moveTo>
                  <a:pt x="349250" y="139708"/>
                </a:moveTo>
                <a:lnTo>
                  <a:pt x="349250" y="139708"/>
                </a:lnTo>
                <a:cubicBezTo>
                  <a:pt x="334433" y="129125"/>
                  <a:pt x="321086" y="116101"/>
                  <a:pt x="304800" y="107958"/>
                </a:cubicBezTo>
                <a:cubicBezTo>
                  <a:pt x="295147" y="103131"/>
                  <a:pt x="282553" y="106725"/>
                  <a:pt x="273050" y="101608"/>
                </a:cubicBezTo>
                <a:cubicBezTo>
                  <a:pt x="254413" y="91573"/>
                  <a:pt x="240108" y="74872"/>
                  <a:pt x="222250" y="63508"/>
                </a:cubicBezTo>
                <a:cubicBezTo>
                  <a:pt x="209417" y="55342"/>
                  <a:pt x="164174" y="51583"/>
                  <a:pt x="158750" y="50808"/>
                </a:cubicBezTo>
                <a:cubicBezTo>
                  <a:pt x="148167" y="46575"/>
                  <a:pt x="137377" y="42825"/>
                  <a:pt x="127000" y="38108"/>
                </a:cubicBezTo>
                <a:cubicBezTo>
                  <a:pt x="114074" y="32232"/>
                  <a:pt x="102370" y="23548"/>
                  <a:pt x="88900" y="19058"/>
                </a:cubicBezTo>
                <a:cubicBezTo>
                  <a:pt x="28670" y="-1019"/>
                  <a:pt x="35636" y="8"/>
                  <a:pt x="0" y="8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Aşağı Ok 14"/>
          <p:cNvSpPr/>
          <p:nvPr/>
        </p:nvSpPr>
        <p:spPr>
          <a:xfrm rot="20643762">
            <a:off x="5991722" y="1074479"/>
            <a:ext cx="201877" cy="66702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Serbest Form 1"/>
          <p:cNvSpPr/>
          <p:nvPr/>
        </p:nvSpPr>
        <p:spPr>
          <a:xfrm>
            <a:off x="1007745" y="1131590"/>
            <a:ext cx="1706880" cy="845820"/>
          </a:xfrm>
          <a:custGeom>
            <a:avLst/>
            <a:gdLst>
              <a:gd name="connsiteX0" fmla="*/ 53340 w 1706880"/>
              <a:gd name="connsiteY0" fmla="*/ 190500 h 807720"/>
              <a:gd name="connsiteX1" fmla="*/ 297180 w 1706880"/>
              <a:gd name="connsiteY1" fmla="*/ 68580 h 807720"/>
              <a:gd name="connsiteX2" fmla="*/ 472440 w 1706880"/>
              <a:gd name="connsiteY2" fmla="*/ 137160 h 807720"/>
              <a:gd name="connsiteX3" fmla="*/ 754380 w 1706880"/>
              <a:gd name="connsiteY3" fmla="*/ 0 h 807720"/>
              <a:gd name="connsiteX4" fmla="*/ 990600 w 1706880"/>
              <a:gd name="connsiteY4" fmla="*/ 175260 h 807720"/>
              <a:gd name="connsiteX5" fmla="*/ 1188720 w 1706880"/>
              <a:gd name="connsiteY5" fmla="*/ 129540 h 807720"/>
              <a:gd name="connsiteX6" fmla="*/ 1706880 w 1706880"/>
              <a:gd name="connsiteY6" fmla="*/ 624840 h 807720"/>
              <a:gd name="connsiteX7" fmla="*/ 1676400 w 1706880"/>
              <a:gd name="connsiteY7" fmla="*/ 807720 h 807720"/>
              <a:gd name="connsiteX8" fmla="*/ 1188720 w 1706880"/>
              <a:gd name="connsiteY8" fmla="*/ 373380 h 807720"/>
              <a:gd name="connsiteX9" fmla="*/ 960120 w 1706880"/>
              <a:gd name="connsiteY9" fmla="*/ 426720 h 807720"/>
              <a:gd name="connsiteX10" fmla="*/ 739140 w 1706880"/>
              <a:gd name="connsiteY10" fmla="*/ 266700 h 807720"/>
              <a:gd name="connsiteX11" fmla="*/ 419100 w 1706880"/>
              <a:gd name="connsiteY11" fmla="*/ 388620 h 807720"/>
              <a:gd name="connsiteX12" fmla="*/ 190500 w 1706880"/>
              <a:gd name="connsiteY12" fmla="*/ 342900 h 807720"/>
              <a:gd name="connsiteX13" fmla="*/ 0 w 1706880"/>
              <a:gd name="connsiteY13" fmla="*/ 411480 h 807720"/>
              <a:gd name="connsiteX14" fmla="*/ 53340 w 1706880"/>
              <a:gd name="connsiteY14" fmla="*/ 190500 h 807720"/>
              <a:gd name="connsiteX0" fmla="*/ 53340 w 1706880"/>
              <a:gd name="connsiteY0" fmla="*/ 190500 h 807720"/>
              <a:gd name="connsiteX1" fmla="*/ 297180 w 1706880"/>
              <a:gd name="connsiteY1" fmla="*/ 68580 h 807720"/>
              <a:gd name="connsiteX2" fmla="*/ 472440 w 1706880"/>
              <a:gd name="connsiteY2" fmla="*/ 137160 h 807720"/>
              <a:gd name="connsiteX3" fmla="*/ 754380 w 1706880"/>
              <a:gd name="connsiteY3" fmla="*/ 0 h 807720"/>
              <a:gd name="connsiteX4" fmla="*/ 990600 w 1706880"/>
              <a:gd name="connsiteY4" fmla="*/ 175260 h 807720"/>
              <a:gd name="connsiteX5" fmla="*/ 1188720 w 1706880"/>
              <a:gd name="connsiteY5" fmla="*/ 129540 h 807720"/>
              <a:gd name="connsiteX6" fmla="*/ 1706880 w 1706880"/>
              <a:gd name="connsiteY6" fmla="*/ 624840 h 807720"/>
              <a:gd name="connsiteX7" fmla="*/ 1676400 w 1706880"/>
              <a:gd name="connsiteY7" fmla="*/ 807720 h 807720"/>
              <a:gd name="connsiteX8" fmla="*/ 1188720 w 1706880"/>
              <a:gd name="connsiteY8" fmla="*/ 373380 h 807720"/>
              <a:gd name="connsiteX9" fmla="*/ 1066800 w 1706880"/>
              <a:gd name="connsiteY9" fmla="*/ 403860 h 807720"/>
              <a:gd name="connsiteX10" fmla="*/ 739140 w 1706880"/>
              <a:gd name="connsiteY10" fmla="*/ 266700 h 807720"/>
              <a:gd name="connsiteX11" fmla="*/ 419100 w 1706880"/>
              <a:gd name="connsiteY11" fmla="*/ 388620 h 807720"/>
              <a:gd name="connsiteX12" fmla="*/ 190500 w 1706880"/>
              <a:gd name="connsiteY12" fmla="*/ 342900 h 807720"/>
              <a:gd name="connsiteX13" fmla="*/ 0 w 1706880"/>
              <a:gd name="connsiteY13" fmla="*/ 411480 h 807720"/>
              <a:gd name="connsiteX14" fmla="*/ 53340 w 1706880"/>
              <a:gd name="connsiteY14" fmla="*/ 190500 h 807720"/>
              <a:gd name="connsiteX0" fmla="*/ 53340 w 1706880"/>
              <a:gd name="connsiteY0" fmla="*/ 190500 h 845820"/>
              <a:gd name="connsiteX1" fmla="*/ 297180 w 1706880"/>
              <a:gd name="connsiteY1" fmla="*/ 68580 h 845820"/>
              <a:gd name="connsiteX2" fmla="*/ 472440 w 1706880"/>
              <a:gd name="connsiteY2" fmla="*/ 137160 h 845820"/>
              <a:gd name="connsiteX3" fmla="*/ 754380 w 1706880"/>
              <a:gd name="connsiteY3" fmla="*/ 0 h 845820"/>
              <a:gd name="connsiteX4" fmla="*/ 990600 w 1706880"/>
              <a:gd name="connsiteY4" fmla="*/ 175260 h 845820"/>
              <a:gd name="connsiteX5" fmla="*/ 1188720 w 1706880"/>
              <a:gd name="connsiteY5" fmla="*/ 129540 h 845820"/>
              <a:gd name="connsiteX6" fmla="*/ 1706880 w 1706880"/>
              <a:gd name="connsiteY6" fmla="*/ 624840 h 845820"/>
              <a:gd name="connsiteX7" fmla="*/ 1706880 w 1706880"/>
              <a:gd name="connsiteY7" fmla="*/ 845820 h 845820"/>
              <a:gd name="connsiteX8" fmla="*/ 1188720 w 1706880"/>
              <a:gd name="connsiteY8" fmla="*/ 373380 h 845820"/>
              <a:gd name="connsiteX9" fmla="*/ 1066800 w 1706880"/>
              <a:gd name="connsiteY9" fmla="*/ 403860 h 845820"/>
              <a:gd name="connsiteX10" fmla="*/ 739140 w 1706880"/>
              <a:gd name="connsiteY10" fmla="*/ 266700 h 845820"/>
              <a:gd name="connsiteX11" fmla="*/ 419100 w 1706880"/>
              <a:gd name="connsiteY11" fmla="*/ 388620 h 845820"/>
              <a:gd name="connsiteX12" fmla="*/ 190500 w 1706880"/>
              <a:gd name="connsiteY12" fmla="*/ 342900 h 845820"/>
              <a:gd name="connsiteX13" fmla="*/ 0 w 1706880"/>
              <a:gd name="connsiteY13" fmla="*/ 411480 h 845820"/>
              <a:gd name="connsiteX14" fmla="*/ 53340 w 1706880"/>
              <a:gd name="connsiteY14" fmla="*/ 190500 h 84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06880" h="845820">
                <a:moveTo>
                  <a:pt x="53340" y="190500"/>
                </a:moveTo>
                <a:lnTo>
                  <a:pt x="297180" y="68580"/>
                </a:lnTo>
                <a:lnTo>
                  <a:pt x="472440" y="137160"/>
                </a:lnTo>
                <a:lnTo>
                  <a:pt x="754380" y="0"/>
                </a:lnTo>
                <a:lnTo>
                  <a:pt x="990600" y="175260"/>
                </a:lnTo>
                <a:lnTo>
                  <a:pt x="1188720" y="129540"/>
                </a:lnTo>
                <a:lnTo>
                  <a:pt x="1706880" y="624840"/>
                </a:lnTo>
                <a:lnTo>
                  <a:pt x="1706880" y="845820"/>
                </a:lnTo>
                <a:lnTo>
                  <a:pt x="1188720" y="373380"/>
                </a:lnTo>
                <a:lnTo>
                  <a:pt x="1066800" y="403860"/>
                </a:lnTo>
                <a:lnTo>
                  <a:pt x="739140" y="266700"/>
                </a:lnTo>
                <a:lnTo>
                  <a:pt x="419100" y="388620"/>
                </a:lnTo>
                <a:lnTo>
                  <a:pt x="190500" y="342900"/>
                </a:lnTo>
                <a:lnTo>
                  <a:pt x="0" y="411480"/>
                </a:lnTo>
                <a:lnTo>
                  <a:pt x="53340" y="1905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9326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663660"/>
              </p:ext>
            </p:extLst>
          </p:nvPr>
        </p:nvGraphicFramePr>
        <p:xfrm>
          <a:off x="6024" y="674"/>
          <a:ext cx="9137976" cy="7213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4999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22135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Eray 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4.500.000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165.000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9766"/>
          <a:stretch/>
        </p:blipFill>
        <p:spPr>
          <a:xfrm>
            <a:off x="3501105" y="721993"/>
            <a:ext cx="5642895" cy="4421505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 rot="1834718">
            <a:off x="4446972" y="3811237"/>
            <a:ext cx="2451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SAMİ İPEK CD.</a:t>
            </a:r>
            <a:endParaRPr lang="tr-TR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" y="721994"/>
            <a:ext cx="3496997" cy="4421505"/>
          </a:xfrm>
          <a:prstGeom prst="rect">
            <a:avLst/>
          </a:prstGeom>
        </p:spPr>
      </p:pic>
      <p:sp>
        <p:nvSpPr>
          <p:cNvPr id="8" name="Aşağı Ok 7"/>
          <p:cNvSpPr/>
          <p:nvPr/>
        </p:nvSpPr>
        <p:spPr>
          <a:xfrm rot="20643762">
            <a:off x="5876419" y="1026171"/>
            <a:ext cx="201877" cy="66702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Serbest Form 1"/>
          <p:cNvSpPr/>
          <p:nvPr/>
        </p:nvSpPr>
        <p:spPr>
          <a:xfrm>
            <a:off x="1013460" y="1043940"/>
            <a:ext cx="1791401" cy="716280"/>
          </a:xfrm>
          <a:custGeom>
            <a:avLst/>
            <a:gdLst>
              <a:gd name="connsiteX0" fmla="*/ 0 w 1737360"/>
              <a:gd name="connsiteY0" fmla="*/ 601980 h 716280"/>
              <a:gd name="connsiteX1" fmla="*/ 533400 w 1737360"/>
              <a:gd name="connsiteY1" fmla="*/ 106680 h 716280"/>
              <a:gd name="connsiteX2" fmla="*/ 769620 w 1737360"/>
              <a:gd name="connsiteY2" fmla="*/ 182880 h 716280"/>
              <a:gd name="connsiteX3" fmla="*/ 998220 w 1737360"/>
              <a:gd name="connsiteY3" fmla="*/ 0 h 716280"/>
              <a:gd name="connsiteX4" fmla="*/ 1249680 w 1737360"/>
              <a:gd name="connsiteY4" fmla="*/ 205740 h 716280"/>
              <a:gd name="connsiteX5" fmla="*/ 1539240 w 1737360"/>
              <a:gd name="connsiteY5" fmla="*/ 53340 h 716280"/>
              <a:gd name="connsiteX6" fmla="*/ 1737360 w 1737360"/>
              <a:gd name="connsiteY6" fmla="*/ 228600 h 716280"/>
              <a:gd name="connsiteX7" fmla="*/ 1668780 w 1737360"/>
              <a:gd name="connsiteY7" fmla="*/ 426720 h 716280"/>
              <a:gd name="connsiteX8" fmla="*/ 1524000 w 1737360"/>
              <a:gd name="connsiteY8" fmla="*/ 342900 h 716280"/>
              <a:gd name="connsiteX9" fmla="*/ 1303020 w 1737360"/>
              <a:gd name="connsiteY9" fmla="*/ 396240 h 716280"/>
              <a:gd name="connsiteX10" fmla="*/ 1021080 w 1737360"/>
              <a:gd name="connsiteY10" fmla="*/ 220980 h 716280"/>
              <a:gd name="connsiteX11" fmla="*/ 800100 w 1737360"/>
              <a:gd name="connsiteY11" fmla="*/ 419100 h 716280"/>
              <a:gd name="connsiteX12" fmla="*/ 556260 w 1737360"/>
              <a:gd name="connsiteY12" fmla="*/ 342900 h 716280"/>
              <a:gd name="connsiteX13" fmla="*/ 68580 w 1737360"/>
              <a:gd name="connsiteY13" fmla="*/ 716280 h 716280"/>
              <a:gd name="connsiteX14" fmla="*/ 53340 w 1737360"/>
              <a:gd name="connsiteY14" fmla="*/ 525780 h 716280"/>
              <a:gd name="connsiteX0" fmla="*/ 0 w 1813560"/>
              <a:gd name="connsiteY0" fmla="*/ 601980 h 716280"/>
              <a:gd name="connsiteX1" fmla="*/ 533400 w 1813560"/>
              <a:gd name="connsiteY1" fmla="*/ 106680 h 716280"/>
              <a:gd name="connsiteX2" fmla="*/ 769620 w 1813560"/>
              <a:gd name="connsiteY2" fmla="*/ 182880 h 716280"/>
              <a:gd name="connsiteX3" fmla="*/ 998220 w 1813560"/>
              <a:gd name="connsiteY3" fmla="*/ 0 h 716280"/>
              <a:gd name="connsiteX4" fmla="*/ 1249680 w 1813560"/>
              <a:gd name="connsiteY4" fmla="*/ 205740 h 716280"/>
              <a:gd name="connsiteX5" fmla="*/ 1539240 w 1813560"/>
              <a:gd name="connsiteY5" fmla="*/ 53340 h 716280"/>
              <a:gd name="connsiteX6" fmla="*/ 1813560 w 1813560"/>
              <a:gd name="connsiteY6" fmla="*/ 236220 h 716280"/>
              <a:gd name="connsiteX7" fmla="*/ 1668780 w 1813560"/>
              <a:gd name="connsiteY7" fmla="*/ 426720 h 716280"/>
              <a:gd name="connsiteX8" fmla="*/ 1524000 w 1813560"/>
              <a:gd name="connsiteY8" fmla="*/ 342900 h 716280"/>
              <a:gd name="connsiteX9" fmla="*/ 1303020 w 1813560"/>
              <a:gd name="connsiteY9" fmla="*/ 396240 h 716280"/>
              <a:gd name="connsiteX10" fmla="*/ 1021080 w 1813560"/>
              <a:gd name="connsiteY10" fmla="*/ 220980 h 716280"/>
              <a:gd name="connsiteX11" fmla="*/ 800100 w 1813560"/>
              <a:gd name="connsiteY11" fmla="*/ 419100 h 716280"/>
              <a:gd name="connsiteX12" fmla="*/ 556260 w 1813560"/>
              <a:gd name="connsiteY12" fmla="*/ 342900 h 716280"/>
              <a:gd name="connsiteX13" fmla="*/ 68580 w 1813560"/>
              <a:gd name="connsiteY13" fmla="*/ 716280 h 716280"/>
              <a:gd name="connsiteX14" fmla="*/ 53340 w 1813560"/>
              <a:gd name="connsiteY14" fmla="*/ 525780 h 716280"/>
              <a:gd name="connsiteX0" fmla="*/ 0 w 1826099"/>
              <a:gd name="connsiteY0" fmla="*/ 601980 h 716280"/>
              <a:gd name="connsiteX1" fmla="*/ 533400 w 1826099"/>
              <a:gd name="connsiteY1" fmla="*/ 106680 h 716280"/>
              <a:gd name="connsiteX2" fmla="*/ 769620 w 1826099"/>
              <a:gd name="connsiteY2" fmla="*/ 182880 h 716280"/>
              <a:gd name="connsiteX3" fmla="*/ 998220 w 1826099"/>
              <a:gd name="connsiteY3" fmla="*/ 0 h 716280"/>
              <a:gd name="connsiteX4" fmla="*/ 1249680 w 1826099"/>
              <a:gd name="connsiteY4" fmla="*/ 205740 h 716280"/>
              <a:gd name="connsiteX5" fmla="*/ 1539240 w 1826099"/>
              <a:gd name="connsiteY5" fmla="*/ 53340 h 716280"/>
              <a:gd name="connsiteX6" fmla="*/ 1813560 w 1826099"/>
              <a:gd name="connsiteY6" fmla="*/ 236220 h 716280"/>
              <a:gd name="connsiteX7" fmla="*/ 1775460 w 1826099"/>
              <a:gd name="connsiteY7" fmla="*/ 480060 h 716280"/>
              <a:gd name="connsiteX8" fmla="*/ 1524000 w 1826099"/>
              <a:gd name="connsiteY8" fmla="*/ 342900 h 716280"/>
              <a:gd name="connsiteX9" fmla="*/ 1303020 w 1826099"/>
              <a:gd name="connsiteY9" fmla="*/ 396240 h 716280"/>
              <a:gd name="connsiteX10" fmla="*/ 1021080 w 1826099"/>
              <a:gd name="connsiteY10" fmla="*/ 220980 h 716280"/>
              <a:gd name="connsiteX11" fmla="*/ 800100 w 1826099"/>
              <a:gd name="connsiteY11" fmla="*/ 419100 h 716280"/>
              <a:gd name="connsiteX12" fmla="*/ 556260 w 1826099"/>
              <a:gd name="connsiteY12" fmla="*/ 342900 h 716280"/>
              <a:gd name="connsiteX13" fmla="*/ 68580 w 1826099"/>
              <a:gd name="connsiteY13" fmla="*/ 716280 h 716280"/>
              <a:gd name="connsiteX14" fmla="*/ 53340 w 1826099"/>
              <a:gd name="connsiteY14" fmla="*/ 525780 h 716280"/>
              <a:gd name="connsiteX0" fmla="*/ 0 w 1791401"/>
              <a:gd name="connsiteY0" fmla="*/ 601980 h 716280"/>
              <a:gd name="connsiteX1" fmla="*/ 533400 w 1791401"/>
              <a:gd name="connsiteY1" fmla="*/ 106680 h 716280"/>
              <a:gd name="connsiteX2" fmla="*/ 769620 w 1791401"/>
              <a:gd name="connsiteY2" fmla="*/ 182880 h 716280"/>
              <a:gd name="connsiteX3" fmla="*/ 998220 w 1791401"/>
              <a:gd name="connsiteY3" fmla="*/ 0 h 716280"/>
              <a:gd name="connsiteX4" fmla="*/ 1249680 w 1791401"/>
              <a:gd name="connsiteY4" fmla="*/ 205740 h 716280"/>
              <a:gd name="connsiteX5" fmla="*/ 1539240 w 1791401"/>
              <a:gd name="connsiteY5" fmla="*/ 53340 h 716280"/>
              <a:gd name="connsiteX6" fmla="*/ 1767840 w 1791401"/>
              <a:gd name="connsiteY6" fmla="*/ 236220 h 716280"/>
              <a:gd name="connsiteX7" fmla="*/ 1775460 w 1791401"/>
              <a:gd name="connsiteY7" fmla="*/ 480060 h 716280"/>
              <a:gd name="connsiteX8" fmla="*/ 1524000 w 1791401"/>
              <a:gd name="connsiteY8" fmla="*/ 342900 h 716280"/>
              <a:gd name="connsiteX9" fmla="*/ 1303020 w 1791401"/>
              <a:gd name="connsiteY9" fmla="*/ 396240 h 716280"/>
              <a:gd name="connsiteX10" fmla="*/ 1021080 w 1791401"/>
              <a:gd name="connsiteY10" fmla="*/ 220980 h 716280"/>
              <a:gd name="connsiteX11" fmla="*/ 800100 w 1791401"/>
              <a:gd name="connsiteY11" fmla="*/ 419100 h 716280"/>
              <a:gd name="connsiteX12" fmla="*/ 556260 w 1791401"/>
              <a:gd name="connsiteY12" fmla="*/ 342900 h 716280"/>
              <a:gd name="connsiteX13" fmla="*/ 68580 w 1791401"/>
              <a:gd name="connsiteY13" fmla="*/ 716280 h 716280"/>
              <a:gd name="connsiteX14" fmla="*/ 53340 w 1791401"/>
              <a:gd name="connsiteY14" fmla="*/ 5257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91401" h="716280">
                <a:moveTo>
                  <a:pt x="0" y="601980"/>
                </a:moveTo>
                <a:lnTo>
                  <a:pt x="533400" y="106680"/>
                </a:lnTo>
                <a:lnTo>
                  <a:pt x="769620" y="182880"/>
                </a:lnTo>
                <a:lnTo>
                  <a:pt x="998220" y="0"/>
                </a:lnTo>
                <a:lnTo>
                  <a:pt x="1249680" y="205740"/>
                </a:lnTo>
                <a:lnTo>
                  <a:pt x="1539240" y="53340"/>
                </a:lnTo>
                <a:cubicBezTo>
                  <a:pt x="1630680" y="114300"/>
                  <a:pt x="1728470" y="165100"/>
                  <a:pt x="1767840" y="236220"/>
                </a:cubicBezTo>
                <a:cubicBezTo>
                  <a:pt x="1807210" y="307340"/>
                  <a:pt x="1788160" y="398780"/>
                  <a:pt x="1775460" y="480060"/>
                </a:cubicBezTo>
                <a:lnTo>
                  <a:pt x="1524000" y="342900"/>
                </a:lnTo>
                <a:lnTo>
                  <a:pt x="1303020" y="396240"/>
                </a:lnTo>
                <a:lnTo>
                  <a:pt x="1021080" y="220980"/>
                </a:lnTo>
                <a:lnTo>
                  <a:pt x="800100" y="419100"/>
                </a:lnTo>
                <a:lnTo>
                  <a:pt x="556260" y="342900"/>
                </a:lnTo>
                <a:lnTo>
                  <a:pt x="68580" y="716280"/>
                </a:lnTo>
                <a:lnTo>
                  <a:pt x="53340" y="52578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6252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534295"/>
              </p:ext>
            </p:extLst>
          </p:nvPr>
        </p:nvGraphicFramePr>
        <p:xfrm>
          <a:off x="6024" y="674"/>
          <a:ext cx="9137976" cy="7213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499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Kat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22135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Eray 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4.500.000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165.000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9766"/>
          <a:stretch/>
        </p:blipFill>
        <p:spPr>
          <a:xfrm>
            <a:off x="3572735" y="721994"/>
            <a:ext cx="5571265" cy="4421506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 rot="1834718">
            <a:off x="4590988" y="3285604"/>
            <a:ext cx="2451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SAMİ İPEK CD.</a:t>
            </a:r>
            <a:endParaRPr lang="tr-TR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" y="721994"/>
            <a:ext cx="3568666" cy="4421505"/>
          </a:xfrm>
          <a:prstGeom prst="rect">
            <a:avLst/>
          </a:prstGeom>
        </p:spPr>
      </p:pic>
      <p:sp>
        <p:nvSpPr>
          <p:cNvPr id="8" name="Aşağı Ok 7"/>
          <p:cNvSpPr/>
          <p:nvPr/>
        </p:nvSpPr>
        <p:spPr>
          <a:xfrm rot="20643762">
            <a:off x="5955841" y="1074480"/>
            <a:ext cx="201877" cy="66702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Serbest Form 1"/>
          <p:cNvSpPr/>
          <p:nvPr/>
        </p:nvSpPr>
        <p:spPr>
          <a:xfrm>
            <a:off x="777240" y="1173480"/>
            <a:ext cx="1821180" cy="838200"/>
          </a:xfrm>
          <a:custGeom>
            <a:avLst/>
            <a:gdLst>
              <a:gd name="connsiteX0" fmla="*/ 7620 w 1821180"/>
              <a:gd name="connsiteY0" fmla="*/ 297180 h 838200"/>
              <a:gd name="connsiteX1" fmla="*/ 281940 w 1821180"/>
              <a:gd name="connsiteY1" fmla="*/ 99060 h 838200"/>
              <a:gd name="connsiteX2" fmla="*/ 441960 w 1821180"/>
              <a:gd name="connsiteY2" fmla="*/ 198120 h 838200"/>
              <a:gd name="connsiteX3" fmla="*/ 746760 w 1821180"/>
              <a:gd name="connsiteY3" fmla="*/ 0 h 838200"/>
              <a:gd name="connsiteX4" fmla="*/ 960120 w 1821180"/>
              <a:gd name="connsiteY4" fmla="*/ 152400 h 838200"/>
              <a:gd name="connsiteX5" fmla="*/ 1219200 w 1821180"/>
              <a:gd name="connsiteY5" fmla="*/ 30480 h 838200"/>
              <a:gd name="connsiteX6" fmla="*/ 1821180 w 1821180"/>
              <a:gd name="connsiteY6" fmla="*/ 601980 h 838200"/>
              <a:gd name="connsiteX7" fmla="*/ 1805940 w 1821180"/>
              <a:gd name="connsiteY7" fmla="*/ 838200 h 838200"/>
              <a:gd name="connsiteX8" fmla="*/ 1165860 w 1821180"/>
              <a:gd name="connsiteY8" fmla="*/ 304800 h 838200"/>
              <a:gd name="connsiteX9" fmla="*/ 952500 w 1821180"/>
              <a:gd name="connsiteY9" fmla="*/ 411480 h 838200"/>
              <a:gd name="connsiteX10" fmla="*/ 731520 w 1821180"/>
              <a:gd name="connsiteY10" fmla="*/ 327660 h 838200"/>
              <a:gd name="connsiteX11" fmla="*/ 434340 w 1821180"/>
              <a:gd name="connsiteY11" fmla="*/ 403860 h 838200"/>
              <a:gd name="connsiteX12" fmla="*/ 0 w 1821180"/>
              <a:gd name="connsiteY12" fmla="*/ 533400 h 838200"/>
              <a:gd name="connsiteX13" fmla="*/ 7620 w 1821180"/>
              <a:gd name="connsiteY13" fmla="*/ 297180 h 838200"/>
              <a:gd name="connsiteX0" fmla="*/ 7620 w 1821180"/>
              <a:gd name="connsiteY0" fmla="*/ 297180 h 838200"/>
              <a:gd name="connsiteX1" fmla="*/ 281940 w 1821180"/>
              <a:gd name="connsiteY1" fmla="*/ 99060 h 838200"/>
              <a:gd name="connsiteX2" fmla="*/ 441960 w 1821180"/>
              <a:gd name="connsiteY2" fmla="*/ 198120 h 838200"/>
              <a:gd name="connsiteX3" fmla="*/ 746760 w 1821180"/>
              <a:gd name="connsiteY3" fmla="*/ 0 h 838200"/>
              <a:gd name="connsiteX4" fmla="*/ 960120 w 1821180"/>
              <a:gd name="connsiteY4" fmla="*/ 152400 h 838200"/>
              <a:gd name="connsiteX5" fmla="*/ 1219200 w 1821180"/>
              <a:gd name="connsiteY5" fmla="*/ 30480 h 838200"/>
              <a:gd name="connsiteX6" fmla="*/ 1821180 w 1821180"/>
              <a:gd name="connsiteY6" fmla="*/ 601980 h 838200"/>
              <a:gd name="connsiteX7" fmla="*/ 1805940 w 1821180"/>
              <a:gd name="connsiteY7" fmla="*/ 838200 h 838200"/>
              <a:gd name="connsiteX8" fmla="*/ 1165860 w 1821180"/>
              <a:gd name="connsiteY8" fmla="*/ 304800 h 838200"/>
              <a:gd name="connsiteX9" fmla="*/ 952500 w 1821180"/>
              <a:gd name="connsiteY9" fmla="*/ 411480 h 838200"/>
              <a:gd name="connsiteX10" fmla="*/ 716280 w 1821180"/>
              <a:gd name="connsiteY10" fmla="*/ 236220 h 838200"/>
              <a:gd name="connsiteX11" fmla="*/ 434340 w 1821180"/>
              <a:gd name="connsiteY11" fmla="*/ 403860 h 838200"/>
              <a:gd name="connsiteX12" fmla="*/ 0 w 1821180"/>
              <a:gd name="connsiteY12" fmla="*/ 533400 h 838200"/>
              <a:gd name="connsiteX13" fmla="*/ 7620 w 1821180"/>
              <a:gd name="connsiteY13" fmla="*/ 29718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1180" h="838200">
                <a:moveTo>
                  <a:pt x="7620" y="297180"/>
                </a:moveTo>
                <a:lnTo>
                  <a:pt x="281940" y="99060"/>
                </a:lnTo>
                <a:lnTo>
                  <a:pt x="441960" y="198120"/>
                </a:lnTo>
                <a:lnTo>
                  <a:pt x="746760" y="0"/>
                </a:lnTo>
                <a:lnTo>
                  <a:pt x="960120" y="152400"/>
                </a:lnTo>
                <a:lnTo>
                  <a:pt x="1219200" y="30480"/>
                </a:lnTo>
                <a:lnTo>
                  <a:pt x="1821180" y="601980"/>
                </a:lnTo>
                <a:lnTo>
                  <a:pt x="1805940" y="838200"/>
                </a:lnTo>
                <a:lnTo>
                  <a:pt x="1165860" y="304800"/>
                </a:lnTo>
                <a:lnTo>
                  <a:pt x="952500" y="411480"/>
                </a:lnTo>
                <a:lnTo>
                  <a:pt x="716280" y="236220"/>
                </a:lnTo>
                <a:lnTo>
                  <a:pt x="434340" y="403860"/>
                </a:lnTo>
                <a:lnTo>
                  <a:pt x="0" y="533400"/>
                </a:lnTo>
                <a:lnTo>
                  <a:pt x="7620" y="29718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7359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9766"/>
          <a:stretch/>
        </p:blipFill>
        <p:spPr>
          <a:xfrm>
            <a:off x="3455163" y="536615"/>
            <a:ext cx="5688837" cy="4606885"/>
          </a:xfrm>
          <a:prstGeom prst="rect">
            <a:avLst/>
          </a:prstGeom>
        </p:spPr>
      </p:pic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337221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Daire </a:t>
                      </a:r>
                      <a:br>
                        <a:rPr lang="tr-TR" sz="1000" u="none" strike="noStrike" dirty="0">
                          <a:effectLst/>
                        </a:rPr>
                      </a:br>
                      <a:r>
                        <a:rPr lang="tr-TR" sz="1000" u="none" strike="noStrike" dirty="0">
                          <a:effectLst/>
                        </a:rPr>
                        <a:t>No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Eray 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4.500.000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165.000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616"/>
            <a:ext cx="3455163" cy="4606884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447800" y="662940"/>
            <a:ext cx="1181100" cy="640080"/>
          </a:xfrm>
          <a:custGeom>
            <a:avLst/>
            <a:gdLst>
              <a:gd name="connsiteX0" fmla="*/ 0 w 1181100"/>
              <a:gd name="connsiteY0" fmla="*/ 472440 h 640080"/>
              <a:gd name="connsiteX1" fmla="*/ 198120 w 1181100"/>
              <a:gd name="connsiteY1" fmla="*/ 160020 h 640080"/>
              <a:gd name="connsiteX2" fmla="*/ 411480 w 1181100"/>
              <a:gd name="connsiteY2" fmla="*/ 243840 h 640080"/>
              <a:gd name="connsiteX3" fmla="*/ 502920 w 1181100"/>
              <a:gd name="connsiteY3" fmla="*/ 60960 h 640080"/>
              <a:gd name="connsiteX4" fmla="*/ 792480 w 1181100"/>
              <a:gd name="connsiteY4" fmla="*/ 137160 h 640080"/>
              <a:gd name="connsiteX5" fmla="*/ 868680 w 1181100"/>
              <a:gd name="connsiteY5" fmla="*/ 0 h 640080"/>
              <a:gd name="connsiteX6" fmla="*/ 1181100 w 1181100"/>
              <a:gd name="connsiteY6" fmla="*/ 60960 h 640080"/>
              <a:gd name="connsiteX7" fmla="*/ 1165860 w 1181100"/>
              <a:gd name="connsiteY7" fmla="*/ 342900 h 640080"/>
              <a:gd name="connsiteX8" fmla="*/ 922020 w 1181100"/>
              <a:gd name="connsiteY8" fmla="*/ 312420 h 640080"/>
              <a:gd name="connsiteX9" fmla="*/ 777240 w 1181100"/>
              <a:gd name="connsiteY9" fmla="*/ 304800 h 640080"/>
              <a:gd name="connsiteX10" fmla="*/ 495300 w 1181100"/>
              <a:gd name="connsiteY10" fmla="*/ 266700 h 640080"/>
              <a:gd name="connsiteX11" fmla="*/ 426720 w 1181100"/>
              <a:gd name="connsiteY11" fmla="*/ 381000 h 640080"/>
              <a:gd name="connsiteX12" fmla="*/ 205740 w 1181100"/>
              <a:gd name="connsiteY12" fmla="*/ 411480 h 640080"/>
              <a:gd name="connsiteX13" fmla="*/ 30480 w 1181100"/>
              <a:gd name="connsiteY13" fmla="*/ 640080 h 640080"/>
              <a:gd name="connsiteX14" fmla="*/ 0 w 1181100"/>
              <a:gd name="connsiteY14" fmla="*/ 47244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81100" h="640080">
                <a:moveTo>
                  <a:pt x="0" y="472440"/>
                </a:moveTo>
                <a:lnTo>
                  <a:pt x="198120" y="160020"/>
                </a:lnTo>
                <a:lnTo>
                  <a:pt x="411480" y="243840"/>
                </a:lnTo>
                <a:lnTo>
                  <a:pt x="502920" y="60960"/>
                </a:lnTo>
                <a:lnTo>
                  <a:pt x="792480" y="137160"/>
                </a:lnTo>
                <a:lnTo>
                  <a:pt x="868680" y="0"/>
                </a:lnTo>
                <a:lnTo>
                  <a:pt x="1181100" y="60960"/>
                </a:lnTo>
                <a:lnTo>
                  <a:pt x="1165860" y="342900"/>
                </a:lnTo>
                <a:lnTo>
                  <a:pt x="922020" y="312420"/>
                </a:lnTo>
                <a:lnTo>
                  <a:pt x="777240" y="304800"/>
                </a:lnTo>
                <a:lnTo>
                  <a:pt x="495300" y="266700"/>
                </a:lnTo>
                <a:lnTo>
                  <a:pt x="426720" y="381000"/>
                </a:lnTo>
                <a:lnTo>
                  <a:pt x="205740" y="411480"/>
                </a:lnTo>
                <a:lnTo>
                  <a:pt x="30480" y="640080"/>
                </a:lnTo>
                <a:lnTo>
                  <a:pt x="0" y="47244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Dikdörtgen 5"/>
          <p:cNvSpPr/>
          <p:nvPr/>
        </p:nvSpPr>
        <p:spPr>
          <a:xfrm rot="1834718">
            <a:off x="4590988" y="3285604"/>
            <a:ext cx="2451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SAMİ İPEK CD.</a:t>
            </a:r>
            <a:endParaRPr lang="tr-TR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Aşağı Ok 6"/>
          <p:cNvSpPr/>
          <p:nvPr/>
        </p:nvSpPr>
        <p:spPr>
          <a:xfrm rot="20643762">
            <a:off x="5904342" y="962468"/>
            <a:ext cx="201877" cy="66702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2543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119419"/>
              </p:ext>
            </p:extLst>
          </p:nvPr>
        </p:nvGraphicFramePr>
        <p:xfrm>
          <a:off x="6024" y="674"/>
          <a:ext cx="9137976" cy="7213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4999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22135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Eray 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4.500.000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165.000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9766"/>
          <a:stretch/>
        </p:blipFill>
        <p:spPr>
          <a:xfrm>
            <a:off x="3491880" y="721993"/>
            <a:ext cx="5652121" cy="4421505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 rot="1834718">
            <a:off x="4590988" y="3285604"/>
            <a:ext cx="2451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SAMİ İPEK CD.</a:t>
            </a:r>
            <a:endParaRPr lang="tr-TR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1994"/>
            <a:ext cx="3491880" cy="4421505"/>
          </a:xfrm>
          <a:prstGeom prst="rect">
            <a:avLst/>
          </a:prstGeom>
        </p:spPr>
      </p:pic>
      <p:sp>
        <p:nvSpPr>
          <p:cNvPr id="7" name="Serbest Form 6"/>
          <p:cNvSpPr/>
          <p:nvPr/>
        </p:nvSpPr>
        <p:spPr>
          <a:xfrm>
            <a:off x="909638" y="1595438"/>
            <a:ext cx="1657350" cy="692943"/>
          </a:xfrm>
          <a:custGeom>
            <a:avLst/>
            <a:gdLst>
              <a:gd name="connsiteX0" fmla="*/ 1650206 w 1657350"/>
              <a:gd name="connsiteY0" fmla="*/ 692943 h 692943"/>
              <a:gd name="connsiteX1" fmla="*/ 1650206 w 1657350"/>
              <a:gd name="connsiteY1" fmla="*/ 692943 h 692943"/>
              <a:gd name="connsiteX2" fmla="*/ 1066800 w 1657350"/>
              <a:gd name="connsiteY2" fmla="*/ 297656 h 692943"/>
              <a:gd name="connsiteX3" fmla="*/ 850106 w 1657350"/>
              <a:gd name="connsiteY3" fmla="*/ 395287 h 692943"/>
              <a:gd name="connsiteX4" fmla="*/ 638175 w 1657350"/>
              <a:gd name="connsiteY4" fmla="*/ 245268 h 692943"/>
              <a:gd name="connsiteX5" fmla="*/ 609600 w 1657350"/>
              <a:gd name="connsiteY5" fmla="*/ 259556 h 692943"/>
              <a:gd name="connsiteX6" fmla="*/ 378618 w 1657350"/>
              <a:gd name="connsiteY6" fmla="*/ 411956 h 692943"/>
              <a:gd name="connsiteX7" fmla="*/ 211931 w 1657350"/>
              <a:gd name="connsiteY7" fmla="*/ 314325 h 692943"/>
              <a:gd name="connsiteX8" fmla="*/ 190500 w 1657350"/>
              <a:gd name="connsiteY8" fmla="*/ 328612 h 692943"/>
              <a:gd name="connsiteX9" fmla="*/ 176212 w 1657350"/>
              <a:gd name="connsiteY9" fmla="*/ 335756 h 692943"/>
              <a:gd name="connsiteX10" fmla="*/ 161925 w 1657350"/>
              <a:gd name="connsiteY10" fmla="*/ 347662 h 692943"/>
              <a:gd name="connsiteX11" fmla="*/ 152400 w 1657350"/>
              <a:gd name="connsiteY11" fmla="*/ 350043 h 692943"/>
              <a:gd name="connsiteX12" fmla="*/ 0 w 1657350"/>
              <a:gd name="connsiteY12" fmla="*/ 440531 h 692943"/>
              <a:gd name="connsiteX13" fmla="*/ 2381 w 1657350"/>
              <a:gd name="connsiteY13" fmla="*/ 416718 h 692943"/>
              <a:gd name="connsiteX14" fmla="*/ 4762 w 1657350"/>
              <a:gd name="connsiteY14" fmla="*/ 388143 h 692943"/>
              <a:gd name="connsiteX15" fmla="*/ 11906 w 1657350"/>
              <a:gd name="connsiteY15" fmla="*/ 183356 h 692943"/>
              <a:gd name="connsiteX16" fmla="*/ 238125 w 1657350"/>
              <a:gd name="connsiteY16" fmla="*/ 45243 h 692943"/>
              <a:gd name="connsiteX17" fmla="*/ 402431 w 1657350"/>
              <a:gd name="connsiteY17" fmla="*/ 133350 h 692943"/>
              <a:gd name="connsiteX18" fmla="*/ 645318 w 1657350"/>
              <a:gd name="connsiteY18" fmla="*/ 0 h 692943"/>
              <a:gd name="connsiteX19" fmla="*/ 904875 w 1657350"/>
              <a:gd name="connsiteY19" fmla="*/ 147637 h 692943"/>
              <a:gd name="connsiteX20" fmla="*/ 1052512 w 1657350"/>
              <a:gd name="connsiteY20" fmla="*/ 33337 h 692943"/>
              <a:gd name="connsiteX21" fmla="*/ 1657350 w 1657350"/>
              <a:gd name="connsiteY21" fmla="*/ 481012 h 692943"/>
              <a:gd name="connsiteX22" fmla="*/ 1650206 w 1657350"/>
              <a:gd name="connsiteY22" fmla="*/ 692943 h 69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57350" h="692943">
                <a:moveTo>
                  <a:pt x="1650206" y="692943"/>
                </a:moveTo>
                <a:lnTo>
                  <a:pt x="1650206" y="692943"/>
                </a:lnTo>
                <a:lnTo>
                  <a:pt x="1066800" y="297656"/>
                </a:lnTo>
                <a:lnTo>
                  <a:pt x="850106" y="395287"/>
                </a:lnTo>
                <a:lnTo>
                  <a:pt x="638175" y="245268"/>
                </a:lnTo>
                <a:lnTo>
                  <a:pt x="609600" y="259556"/>
                </a:lnTo>
                <a:lnTo>
                  <a:pt x="378618" y="411956"/>
                </a:lnTo>
                <a:lnTo>
                  <a:pt x="211931" y="314325"/>
                </a:lnTo>
                <a:cubicBezTo>
                  <a:pt x="204787" y="319087"/>
                  <a:pt x="197862" y="324195"/>
                  <a:pt x="190500" y="328612"/>
                </a:cubicBezTo>
                <a:cubicBezTo>
                  <a:pt x="185934" y="331352"/>
                  <a:pt x="180643" y="332802"/>
                  <a:pt x="176212" y="335756"/>
                </a:cubicBezTo>
                <a:cubicBezTo>
                  <a:pt x="171054" y="339195"/>
                  <a:pt x="167241" y="344473"/>
                  <a:pt x="161925" y="347662"/>
                </a:cubicBezTo>
                <a:cubicBezTo>
                  <a:pt x="159119" y="349346"/>
                  <a:pt x="152400" y="350043"/>
                  <a:pt x="152400" y="350043"/>
                </a:cubicBezTo>
                <a:lnTo>
                  <a:pt x="0" y="440531"/>
                </a:lnTo>
                <a:cubicBezTo>
                  <a:pt x="794" y="432593"/>
                  <a:pt x="1659" y="424662"/>
                  <a:pt x="2381" y="416718"/>
                </a:cubicBezTo>
                <a:cubicBezTo>
                  <a:pt x="3246" y="407199"/>
                  <a:pt x="4762" y="388143"/>
                  <a:pt x="4762" y="388143"/>
                </a:cubicBezTo>
                <a:lnTo>
                  <a:pt x="11906" y="183356"/>
                </a:lnTo>
                <a:lnTo>
                  <a:pt x="238125" y="45243"/>
                </a:lnTo>
                <a:lnTo>
                  <a:pt x="402431" y="133350"/>
                </a:lnTo>
                <a:lnTo>
                  <a:pt x="645318" y="0"/>
                </a:lnTo>
                <a:lnTo>
                  <a:pt x="904875" y="147637"/>
                </a:lnTo>
                <a:lnTo>
                  <a:pt x="1052512" y="33337"/>
                </a:lnTo>
                <a:lnTo>
                  <a:pt x="1657350" y="481012"/>
                </a:lnTo>
                <a:lnTo>
                  <a:pt x="1650206" y="692943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Aşağı Ok 7"/>
          <p:cNvSpPr/>
          <p:nvPr/>
        </p:nvSpPr>
        <p:spPr>
          <a:xfrm rot="20643762">
            <a:off x="5595801" y="1331992"/>
            <a:ext cx="201877" cy="66702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7373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9766"/>
          <a:stretch/>
        </p:blipFill>
        <p:spPr>
          <a:xfrm>
            <a:off x="3572735" y="536615"/>
            <a:ext cx="5571265" cy="4606885"/>
          </a:xfrm>
          <a:prstGeom prst="rect">
            <a:avLst/>
          </a:prstGeom>
        </p:spPr>
      </p:pic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564757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Eray 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4.500.000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165.000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6"/>
          <a:stretch/>
        </p:blipFill>
        <p:spPr>
          <a:xfrm>
            <a:off x="6024" y="537781"/>
            <a:ext cx="3857625" cy="4605719"/>
          </a:xfrm>
          <a:prstGeom prst="rect">
            <a:avLst/>
          </a:prstGeom>
        </p:spPr>
      </p:pic>
      <p:sp>
        <p:nvSpPr>
          <p:cNvPr id="10" name="Serbest Form 9"/>
          <p:cNvSpPr/>
          <p:nvPr/>
        </p:nvSpPr>
        <p:spPr>
          <a:xfrm>
            <a:off x="1173480" y="906780"/>
            <a:ext cx="1455420" cy="617220"/>
          </a:xfrm>
          <a:custGeom>
            <a:avLst/>
            <a:gdLst>
              <a:gd name="connsiteX0" fmla="*/ 0 w 1455420"/>
              <a:gd name="connsiteY0" fmla="*/ 190500 h 617220"/>
              <a:gd name="connsiteX1" fmla="*/ 228600 w 1455420"/>
              <a:gd name="connsiteY1" fmla="*/ 53340 h 617220"/>
              <a:gd name="connsiteX2" fmla="*/ 358140 w 1455420"/>
              <a:gd name="connsiteY2" fmla="*/ 129540 h 617220"/>
              <a:gd name="connsiteX3" fmla="*/ 579120 w 1455420"/>
              <a:gd name="connsiteY3" fmla="*/ 0 h 617220"/>
              <a:gd name="connsiteX4" fmla="*/ 822960 w 1455420"/>
              <a:gd name="connsiteY4" fmla="*/ 144780 h 617220"/>
              <a:gd name="connsiteX5" fmla="*/ 944880 w 1455420"/>
              <a:gd name="connsiteY5" fmla="*/ 45720 h 617220"/>
              <a:gd name="connsiteX6" fmla="*/ 1455420 w 1455420"/>
              <a:gd name="connsiteY6" fmla="*/ 388620 h 617220"/>
              <a:gd name="connsiteX7" fmla="*/ 1424940 w 1455420"/>
              <a:gd name="connsiteY7" fmla="*/ 617220 h 617220"/>
              <a:gd name="connsiteX8" fmla="*/ 914400 w 1455420"/>
              <a:gd name="connsiteY8" fmla="*/ 342900 h 617220"/>
              <a:gd name="connsiteX9" fmla="*/ 822960 w 1455420"/>
              <a:gd name="connsiteY9" fmla="*/ 373380 h 617220"/>
              <a:gd name="connsiteX10" fmla="*/ 632460 w 1455420"/>
              <a:gd name="connsiteY10" fmla="*/ 289560 h 617220"/>
              <a:gd name="connsiteX11" fmla="*/ 373380 w 1455420"/>
              <a:gd name="connsiteY11" fmla="*/ 373380 h 617220"/>
              <a:gd name="connsiteX12" fmla="*/ 243840 w 1455420"/>
              <a:gd name="connsiteY12" fmla="*/ 350520 h 617220"/>
              <a:gd name="connsiteX13" fmla="*/ 53340 w 1455420"/>
              <a:gd name="connsiteY13" fmla="*/ 403860 h 617220"/>
              <a:gd name="connsiteX14" fmla="*/ 0 w 1455420"/>
              <a:gd name="connsiteY14" fmla="*/ 19050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55420" h="617220">
                <a:moveTo>
                  <a:pt x="0" y="190500"/>
                </a:moveTo>
                <a:lnTo>
                  <a:pt x="228600" y="53340"/>
                </a:lnTo>
                <a:lnTo>
                  <a:pt x="358140" y="129540"/>
                </a:lnTo>
                <a:lnTo>
                  <a:pt x="579120" y="0"/>
                </a:lnTo>
                <a:lnTo>
                  <a:pt x="822960" y="144780"/>
                </a:lnTo>
                <a:lnTo>
                  <a:pt x="944880" y="45720"/>
                </a:lnTo>
                <a:lnTo>
                  <a:pt x="1455420" y="388620"/>
                </a:lnTo>
                <a:lnTo>
                  <a:pt x="1424940" y="617220"/>
                </a:lnTo>
                <a:lnTo>
                  <a:pt x="914400" y="342900"/>
                </a:lnTo>
                <a:lnTo>
                  <a:pt x="822960" y="373380"/>
                </a:lnTo>
                <a:lnTo>
                  <a:pt x="632460" y="289560"/>
                </a:lnTo>
                <a:lnTo>
                  <a:pt x="373380" y="373380"/>
                </a:lnTo>
                <a:lnTo>
                  <a:pt x="243840" y="350520"/>
                </a:lnTo>
                <a:lnTo>
                  <a:pt x="53340" y="403860"/>
                </a:lnTo>
                <a:lnTo>
                  <a:pt x="0" y="1905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 rot="1834718">
            <a:off x="4590988" y="3285604"/>
            <a:ext cx="2451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SAMİ İPEK CD.</a:t>
            </a:r>
            <a:endParaRPr lang="tr-TR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şağı Ok 11"/>
          <p:cNvSpPr/>
          <p:nvPr/>
        </p:nvSpPr>
        <p:spPr>
          <a:xfrm rot="20643762">
            <a:off x="5595801" y="1331992"/>
            <a:ext cx="201877" cy="66702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3780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064111"/>
              </p:ext>
            </p:extLst>
          </p:nvPr>
        </p:nvGraphicFramePr>
        <p:xfrm>
          <a:off x="6024" y="674"/>
          <a:ext cx="9137976" cy="7213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499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Daire </a:t>
                      </a:r>
                      <a:br>
                        <a:rPr lang="tr-TR" sz="1000" u="none" strike="noStrike" dirty="0">
                          <a:effectLst/>
                        </a:rPr>
                      </a:br>
                      <a:r>
                        <a:rPr lang="tr-TR" sz="1000" u="none" strike="noStrike" dirty="0">
                          <a:effectLst/>
                        </a:rPr>
                        <a:t>No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22135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Eray 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4.250.000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165.000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9766"/>
          <a:stretch/>
        </p:blipFill>
        <p:spPr>
          <a:xfrm>
            <a:off x="3491880" y="721993"/>
            <a:ext cx="5652121" cy="4421505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 rot="1834718">
            <a:off x="4590988" y="3285604"/>
            <a:ext cx="2451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SAMİ İPEK CD.</a:t>
            </a:r>
            <a:endParaRPr lang="tr-TR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1994"/>
            <a:ext cx="3491880" cy="4421505"/>
          </a:xfrm>
          <a:prstGeom prst="rect">
            <a:avLst/>
          </a:prstGeom>
        </p:spPr>
      </p:pic>
      <p:sp>
        <p:nvSpPr>
          <p:cNvPr id="8" name="Aşağı Ok 7"/>
          <p:cNvSpPr/>
          <p:nvPr/>
        </p:nvSpPr>
        <p:spPr>
          <a:xfrm rot="20643762">
            <a:off x="5595801" y="1331992"/>
            <a:ext cx="201877" cy="66702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Serbest Form 1"/>
          <p:cNvSpPr/>
          <p:nvPr/>
        </p:nvSpPr>
        <p:spPr>
          <a:xfrm>
            <a:off x="685800" y="3695700"/>
            <a:ext cx="1874520" cy="495300"/>
          </a:xfrm>
          <a:custGeom>
            <a:avLst/>
            <a:gdLst>
              <a:gd name="connsiteX0" fmla="*/ 0 w 1874520"/>
              <a:gd name="connsiteY0" fmla="*/ 30480 h 495300"/>
              <a:gd name="connsiteX1" fmla="*/ 243840 w 1874520"/>
              <a:gd name="connsiteY1" fmla="*/ 0 h 495300"/>
              <a:gd name="connsiteX2" fmla="*/ 449580 w 1874520"/>
              <a:gd name="connsiteY2" fmla="*/ 45720 h 495300"/>
              <a:gd name="connsiteX3" fmla="*/ 777240 w 1874520"/>
              <a:gd name="connsiteY3" fmla="*/ 15240 h 495300"/>
              <a:gd name="connsiteX4" fmla="*/ 1303020 w 1874520"/>
              <a:gd name="connsiteY4" fmla="*/ 30480 h 495300"/>
              <a:gd name="connsiteX5" fmla="*/ 1874520 w 1874520"/>
              <a:gd name="connsiteY5" fmla="*/ 121920 h 495300"/>
              <a:gd name="connsiteX6" fmla="*/ 1844040 w 1874520"/>
              <a:gd name="connsiteY6" fmla="*/ 495300 h 495300"/>
              <a:gd name="connsiteX7" fmla="*/ 1287780 w 1874520"/>
              <a:gd name="connsiteY7" fmla="*/ 373380 h 495300"/>
              <a:gd name="connsiteX8" fmla="*/ 1005840 w 1874520"/>
              <a:gd name="connsiteY8" fmla="*/ 411480 h 495300"/>
              <a:gd name="connsiteX9" fmla="*/ 571500 w 1874520"/>
              <a:gd name="connsiteY9" fmla="*/ 403860 h 495300"/>
              <a:gd name="connsiteX10" fmla="*/ 15240 w 1874520"/>
              <a:gd name="connsiteY10" fmla="*/ 419100 h 495300"/>
              <a:gd name="connsiteX11" fmla="*/ 0 w 1874520"/>
              <a:gd name="connsiteY11" fmla="*/ 3048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74520" h="495300">
                <a:moveTo>
                  <a:pt x="0" y="30480"/>
                </a:moveTo>
                <a:lnTo>
                  <a:pt x="243840" y="0"/>
                </a:lnTo>
                <a:lnTo>
                  <a:pt x="449580" y="45720"/>
                </a:lnTo>
                <a:lnTo>
                  <a:pt x="777240" y="15240"/>
                </a:lnTo>
                <a:lnTo>
                  <a:pt x="1303020" y="30480"/>
                </a:lnTo>
                <a:lnTo>
                  <a:pt x="1874520" y="121920"/>
                </a:lnTo>
                <a:lnTo>
                  <a:pt x="1844040" y="495300"/>
                </a:lnTo>
                <a:lnTo>
                  <a:pt x="1287780" y="373380"/>
                </a:lnTo>
                <a:lnTo>
                  <a:pt x="1005840" y="411480"/>
                </a:lnTo>
                <a:lnTo>
                  <a:pt x="571500" y="403860"/>
                </a:lnTo>
                <a:lnTo>
                  <a:pt x="15240" y="419100"/>
                </a:lnTo>
                <a:lnTo>
                  <a:pt x="0" y="3048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1129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105957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Korer Park 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4.000.000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615"/>
            <a:ext cx="5629545" cy="4607450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907704" y="1635646"/>
            <a:ext cx="648072" cy="372358"/>
          </a:xfrm>
          <a:custGeom>
            <a:avLst/>
            <a:gdLst>
              <a:gd name="connsiteX0" fmla="*/ 674120 w 674120"/>
              <a:gd name="connsiteY0" fmla="*/ 160187 h 300350"/>
              <a:gd name="connsiteX1" fmla="*/ 0 w 674120"/>
              <a:gd name="connsiteY1" fmla="*/ 300350 h 300350"/>
              <a:gd name="connsiteX2" fmla="*/ 20023 w 674120"/>
              <a:gd name="connsiteY2" fmla="*/ 126814 h 300350"/>
              <a:gd name="connsiteX3" fmla="*/ 667445 w 674120"/>
              <a:gd name="connsiteY3" fmla="*/ 0 h 300350"/>
              <a:gd name="connsiteX4" fmla="*/ 674120 w 674120"/>
              <a:gd name="connsiteY4" fmla="*/ 160187 h 3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120" h="300350">
                <a:moveTo>
                  <a:pt x="674120" y="160187"/>
                </a:moveTo>
                <a:lnTo>
                  <a:pt x="0" y="300350"/>
                </a:lnTo>
                <a:lnTo>
                  <a:pt x="20023" y="126814"/>
                </a:lnTo>
                <a:lnTo>
                  <a:pt x="667445" y="0"/>
                </a:lnTo>
                <a:lnTo>
                  <a:pt x="674120" y="160187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536614"/>
            <a:ext cx="4283968" cy="4606885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7452320" y="2065743"/>
            <a:ext cx="144016" cy="86409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7175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161051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Korer Park 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4.000.000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6398"/>
          <a:stretch/>
        </p:blipFill>
        <p:spPr>
          <a:xfrm>
            <a:off x="6023" y="536615"/>
            <a:ext cx="6146767" cy="4606885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495425" y="2066925"/>
            <a:ext cx="1162050" cy="304800"/>
          </a:xfrm>
          <a:custGeom>
            <a:avLst/>
            <a:gdLst>
              <a:gd name="connsiteX0" fmla="*/ 0 w 1162050"/>
              <a:gd name="connsiteY0" fmla="*/ 85725 h 304800"/>
              <a:gd name="connsiteX1" fmla="*/ 952500 w 1162050"/>
              <a:gd name="connsiteY1" fmla="*/ 0 h 304800"/>
              <a:gd name="connsiteX2" fmla="*/ 1162050 w 1162050"/>
              <a:gd name="connsiteY2" fmla="*/ 19050 h 304800"/>
              <a:gd name="connsiteX3" fmla="*/ 1143000 w 1162050"/>
              <a:gd name="connsiteY3" fmla="*/ 238125 h 304800"/>
              <a:gd name="connsiteX4" fmla="*/ 0 w 1162050"/>
              <a:gd name="connsiteY4" fmla="*/ 304800 h 304800"/>
              <a:gd name="connsiteX5" fmla="*/ 0 w 1162050"/>
              <a:gd name="connsiteY5" fmla="*/ 85725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2050" h="304800">
                <a:moveTo>
                  <a:pt x="0" y="85725"/>
                </a:moveTo>
                <a:lnTo>
                  <a:pt x="952500" y="0"/>
                </a:lnTo>
                <a:lnTo>
                  <a:pt x="1162050" y="19050"/>
                </a:lnTo>
                <a:lnTo>
                  <a:pt x="1143000" y="238125"/>
                </a:lnTo>
                <a:lnTo>
                  <a:pt x="0" y="304800"/>
                </a:lnTo>
                <a:lnTo>
                  <a:pt x="0" y="85725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28562"/>
            <a:ext cx="4860032" cy="4606885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7236296" y="2139702"/>
            <a:ext cx="216024" cy="93610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2550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9766"/>
          <a:stretch/>
        </p:blipFill>
        <p:spPr>
          <a:xfrm>
            <a:off x="3497628" y="536615"/>
            <a:ext cx="5646372" cy="4606883"/>
          </a:xfrm>
          <a:prstGeom prst="rect">
            <a:avLst/>
          </a:prstGeom>
        </p:spPr>
      </p:pic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669936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Eray 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Mesken(4+1)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5.500.000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165.000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616"/>
            <a:ext cx="3497627" cy="4606884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 rot="1834718">
            <a:off x="4590988" y="3285604"/>
            <a:ext cx="2451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SAMİ İPEK CD.</a:t>
            </a:r>
            <a:endParaRPr lang="tr-TR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Aşağı Ok 5"/>
          <p:cNvSpPr/>
          <p:nvPr/>
        </p:nvSpPr>
        <p:spPr>
          <a:xfrm rot="2334775">
            <a:off x="7783429" y="1426229"/>
            <a:ext cx="201877" cy="66702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Serbest Form 7"/>
          <p:cNvSpPr/>
          <p:nvPr/>
        </p:nvSpPr>
        <p:spPr>
          <a:xfrm>
            <a:off x="726644" y="2211710"/>
            <a:ext cx="2044337" cy="698863"/>
          </a:xfrm>
          <a:custGeom>
            <a:avLst/>
            <a:gdLst>
              <a:gd name="connsiteX0" fmla="*/ 0 w 2044337"/>
              <a:gd name="connsiteY0" fmla="*/ 483325 h 698863"/>
              <a:gd name="connsiteX1" fmla="*/ 457200 w 2044337"/>
              <a:gd name="connsiteY1" fmla="*/ 391885 h 698863"/>
              <a:gd name="connsiteX2" fmla="*/ 659675 w 2044337"/>
              <a:gd name="connsiteY2" fmla="*/ 444137 h 698863"/>
              <a:gd name="connsiteX3" fmla="*/ 940526 w 2044337"/>
              <a:gd name="connsiteY3" fmla="*/ 378823 h 698863"/>
              <a:gd name="connsiteX4" fmla="*/ 2044337 w 2044337"/>
              <a:gd name="connsiteY4" fmla="*/ 698863 h 698863"/>
              <a:gd name="connsiteX5" fmla="*/ 2037806 w 2044337"/>
              <a:gd name="connsiteY5" fmla="*/ 404948 h 698863"/>
              <a:gd name="connsiteX6" fmla="*/ 966652 w 2044337"/>
              <a:gd name="connsiteY6" fmla="*/ 13063 h 698863"/>
              <a:gd name="connsiteX7" fmla="*/ 692332 w 2044337"/>
              <a:gd name="connsiteY7" fmla="*/ 91440 h 698863"/>
              <a:gd name="connsiteX8" fmla="*/ 515983 w 2044337"/>
              <a:gd name="connsiteY8" fmla="*/ 0 h 698863"/>
              <a:gd name="connsiteX9" fmla="*/ 19595 w 2044337"/>
              <a:gd name="connsiteY9" fmla="*/ 130628 h 698863"/>
              <a:gd name="connsiteX10" fmla="*/ 0 w 2044337"/>
              <a:gd name="connsiteY10" fmla="*/ 483325 h 698863"/>
              <a:gd name="connsiteX0" fmla="*/ 0 w 2044337"/>
              <a:gd name="connsiteY0" fmla="*/ 483325 h 698863"/>
              <a:gd name="connsiteX1" fmla="*/ 457200 w 2044337"/>
              <a:gd name="connsiteY1" fmla="*/ 391885 h 698863"/>
              <a:gd name="connsiteX2" fmla="*/ 688250 w 2044337"/>
              <a:gd name="connsiteY2" fmla="*/ 367937 h 698863"/>
              <a:gd name="connsiteX3" fmla="*/ 940526 w 2044337"/>
              <a:gd name="connsiteY3" fmla="*/ 378823 h 698863"/>
              <a:gd name="connsiteX4" fmla="*/ 2044337 w 2044337"/>
              <a:gd name="connsiteY4" fmla="*/ 698863 h 698863"/>
              <a:gd name="connsiteX5" fmla="*/ 2037806 w 2044337"/>
              <a:gd name="connsiteY5" fmla="*/ 404948 h 698863"/>
              <a:gd name="connsiteX6" fmla="*/ 966652 w 2044337"/>
              <a:gd name="connsiteY6" fmla="*/ 13063 h 698863"/>
              <a:gd name="connsiteX7" fmla="*/ 692332 w 2044337"/>
              <a:gd name="connsiteY7" fmla="*/ 91440 h 698863"/>
              <a:gd name="connsiteX8" fmla="*/ 515983 w 2044337"/>
              <a:gd name="connsiteY8" fmla="*/ 0 h 698863"/>
              <a:gd name="connsiteX9" fmla="*/ 19595 w 2044337"/>
              <a:gd name="connsiteY9" fmla="*/ 130628 h 698863"/>
              <a:gd name="connsiteX10" fmla="*/ 0 w 2044337"/>
              <a:gd name="connsiteY10" fmla="*/ 483325 h 69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4337" h="698863">
                <a:moveTo>
                  <a:pt x="0" y="483325"/>
                </a:moveTo>
                <a:lnTo>
                  <a:pt x="457200" y="391885"/>
                </a:lnTo>
                <a:lnTo>
                  <a:pt x="688250" y="367937"/>
                </a:lnTo>
                <a:lnTo>
                  <a:pt x="940526" y="378823"/>
                </a:lnTo>
                <a:lnTo>
                  <a:pt x="2044337" y="698863"/>
                </a:lnTo>
                <a:lnTo>
                  <a:pt x="2037806" y="404948"/>
                </a:lnTo>
                <a:lnTo>
                  <a:pt x="966652" y="13063"/>
                </a:lnTo>
                <a:lnTo>
                  <a:pt x="692332" y="91440"/>
                </a:lnTo>
                <a:lnTo>
                  <a:pt x="515983" y="0"/>
                </a:lnTo>
                <a:lnTo>
                  <a:pt x="19595" y="130628"/>
                </a:lnTo>
                <a:lnTo>
                  <a:pt x="0" y="483325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432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932210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Korer Park 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4.000.000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16398"/>
          <a:stretch/>
        </p:blipFill>
        <p:spPr>
          <a:xfrm>
            <a:off x="-14039" y="536615"/>
            <a:ext cx="6166830" cy="4606885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460537" y="2596362"/>
            <a:ext cx="1007843" cy="347072"/>
          </a:xfrm>
          <a:custGeom>
            <a:avLst/>
            <a:gdLst>
              <a:gd name="connsiteX0" fmla="*/ 974470 w 1007843"/>
              <a:gd name="connsiteY0" fmla="*/ 300350 h 347072"/>
              <a:gd name="connsiteX1" fmla="*/ 0 w 1007843"/>
              <a:gd name="connsiteY1" fmla="*/ 347072 h 347072"/>
              <a:gd name="connsiteX2" fmla="*/ 53396 w 1007843"/>
              <a:gd name="connsiteY2" fmla="*/ 46721 h 347072"/>
              <a:gd name="connsiteX3" fmla="*/ 1007843 w 1007843"/>
              <a:gd name="connsiteY3" fmla="*/ 0 h 347072"/>
              <a:gd name="connsiteX4" fmla="*/ 974470 w 1007843"/>
              <a:gd name="connsiteY4" fmla="*/ 300350 h 34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843" h="347072">
                <a:moveTo>
                  <a:pt x="974470" y="300350"/>
                </a:moveTo>
                <a:lnTo>
                  <a:pt x="0" y="347072"/>
                </a:lnTo>
                <a:lnTo>
                  <a:pt x="53396" y="46721"/>
                </a:lnTo>
                <a:lnTo>
                  <a:pt x="1007843" y="0"/>
                </a:lnTo>
                <a:lnTo>
                  <a:pt x="974470" y="30035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87" y="536615"/>
            <a:ext cx="4389148" cy="4606885"/>
          </a:xfrm>
          <a:prstGeom prst="rect">
            <a:avLst/>
          </a:prstGeom>
        </p:spPr>
      </p:pic>
      <p:sp>
        <p:nvSpPr>
          <p:cNvPr id="4" name="Aşağı Ok 3"/>
          <p:cNvSpPr/>
          <p:nvPr/>
        </p:nvSpPr>
        <p:spPr>
          <a:xfrm>
            <a:off x="7236296" y="2355726"/>
            <a:ext cx="360040" cy="58770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092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057954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Korer Park 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4.000.000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3212"/>
            <a:ext cx="6489690" cy="460028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80" y="536615"/>
            <a:ext cx="5037220" cy="4600288"/>
          </a:xfrm>
          <a:prstGeom prst="rect">
            <a:avLst/>
          </a:prstGeom>
        </p:spPr>
      </p:pic>
      <p:sp>
        <p:nvSpPr>
          <p:cNvPr id="2" name="Aşağı Ok 1"/>
          <p:cNvSpPr/>
          <p:nvPr/>
        </p:nvSpPr>
        <p:spPr>
          <a:xfrm>
            <a:off x="7092280" y="2355726"/>
            <a:ext cx="288032" cy="64807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1433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737205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Korer Park 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4.000.000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" y="536615"/>
            <a:ext cx="6680506" cy="4606885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2195895" y="2215918"/>
            <a:ext cx="901051" cy="313700"/>
          </a:xfrm>
          <a:custGeom>
            <a:avLst/>
            <a:gdLst>
              <a:gd name="connsiteX0" fmla="*/ 20023 w 901051"/>
              <a:gd name="connsiteY0" fmla="*/ 260304 h 313700"/>
              <a:gd name="connsiteX1" fmla="*/ 300350 w 901051"/>
              <a:gd name="connsiteY1" fmla="*/ 180210 h 313700"/>
              <a:gd name="connsiteX2" fmla="*/ 901051 w 901051"/>
              <a:gd name="connsiteY2" fmla="*/ 313700 h 313700"/>
              <a:gd name="connsiteX3" fmla="*/ 901051 w 901051"/>
              <a:gd name="connsiteY3" fmla="*/ 153513 h 313700"/>
              <a:gd name="connsiteX4" fmla="*/ 280327 w 901051"/>
              <a:gd name="connsiteY4" fmla="*/ 0 h 313700"/>
              <a:gd name="connsiteX5" fmla="*/ 0 w 901051"/>
              <a:gd name="connsiteY5" fmla="*/ 100117 h 313700"/>
              <a:gd name="connsiteX6" fmla="*/ 20023 w 901051"/>
              <a:gd name="connsiteY6" fmla="*/ 260304 h 31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1051" h="313700">
                <a:moveTo>
                  <a:pt x="20023" y="260304"/>
                </a:moveTo>
                <a:lnTo>
                  <a:pt x="300350" y="180210"/>
                </a:lnTo>
                <a:lnTo>
                  <a:pt x="901051" y="313700"/>
                </a:lnTo>
                <a:lnTo>
                  <a:pt x="901051" y="153513"/>
                </a:lnTo>
                <a:lnTo>
                  <a:pt x="280327" y="0"/>
                </a:lnTo>
                <a:lnTo>
                  <a:pt x="0" y="100117"/>
                </a:lnTo>
                <a:lnTo>
                  <a:pt x="20023" y="260304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58" y="536614"/>
            <a:ext cx="4424042" cy="4606885"/>
          </a:xfrm>
          <a:prstGeom prst="rect">
            <a:avLst/>
          </a:prstGeom>
        </p:spPr>
      </p:pic>
      <p:sp>
        <p:nvSpPr>
          <p:cNvPr id="4" name="Aşağı Ok 3"/>
          <p:cNvSpPr/>
          <p:nvPr/>
        </p:nvSpPr>
        <p:spPr>
          <a:xfrm>
            <a:off x="7380312" y="2372768"/>
            <a:ext cx="144016" cy="6310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5213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101328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Korer Park 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4.000.000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6398"/>
          <a:stretch/>
        </p:blipFill>
        <p:spPr>
          <a:xfrm>
            <a:off x="-14039" y="536615"/>
            <a:ext cx="6166830" cy="4606885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495077" y="2569664"/>
            <a:ext cx="1181378" cy="320374"/>
          </a:xfrm>
          <a:custGeom>
            <a:avLst/>
            <a:gdLst>
              <a:gd name="connsiteX0" fmla="*/ 0 w 1181378"/>
              <a:gd name="connsiteY0" fmla="*/ 73419 h 320374"/>
              <a:gd name="connsiteX1" fmla="*/ 1014517 w 1181378"/>
              <a:gd name="connsiteY1" fmla="*/ 0 h 320374"/>
              <a:gd name="connsiteX2" fmla="*/ 1181378 w 1181378"/>
              <a:gd name="connsiteY2" fmla="*/ 0 h 320374"/>
              <a:gd name="connsiteX3" fmla="*/ 1141332 w 1181378"/>
              <a:gd name="connsiteY3" fmla="*/ 320374 h 320374"/>
              <a:gd name="connsiteX4" fmla="*/ 26698 w 1181378"/>
              <a:gd name="connsiteY4" fmla="*/ 313700 h 320374"/>
              <a:gd name="connsiteX5" fmla="*/ 0 w 1181378"/>
              <a:gd name="connsiteY5" fmla="*/ 73419 h 32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1378" h="320374">
                <a:moveTo>
                  <a:pt x="0" y="73419"/>
                </a:moveTo>
                <a:lnTo>
                  <a:pt x="1014517" y="0"/>
                </a:lnTo>
                <a:lnTo>
                  <a:pt x="1181378" y="0"/>
                </a:lnTo>
                <a:lnTo>
                  <a:pt x="1141332" y="320374"/>
                </a:lnTo>
                <a:lnTo>
                  <a:pt x="26698" y="313700"/>
                </a:lnTo>
                <a:lnTo>
                  <a:pt x="0" y="73419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70" y="536614"/>
            <a:ext cx="4958429" cy="4606885"/>
          </a:xfrm>
          <a:prstGeom prst="rect">
            <a:avLst/>
          </a:prstGeom>
        </p:spPr>
      </p:pic>
      <p:sp>
        <p:nvSpPr>
          <p:cNvPr id="2" name="Aşağı Ok 1"/>
          <p:cNvSpPr/>
          <p:nvPr/>
        </p:nvSpPr>
        <p:spPr>
          <a:xfrm>
            <a:off x="7164288" y="2355726"/>
            <a:ext cx="216024" cy="53431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3379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67914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Korer Park 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3.700.000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" y="536615"/>
            <a:ext cx="6680506" cy="4606885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2055731" y="3023527"/>
            <a:ext cx="1107960" cy="266978"/>
          </a:xfrm>
          <a:custGeom>
            <a:avLst/>
            <a:gdLst>
              <a:gd name="connsiteX0" fmla="*/ 0 w 1021192"/>
              <a:gd name="connsiteY0" fmla="*/ 40047 h 266978"/>
              <a:gd name="connsiteX1" fmla="*/ 313700 w 1021192"/>
              <a:gd name="connsiteY1" fmla="*/ 0 h 266978"/>
              <a:gd name="connsiteX2" fmla="*/ 1021192 w 1021192"/>
              <a:gd name="connsiteY2" fmla="*/ 46721 h 266978"/>
              <a:gd name="connsiteX3" fmla="*/ 1014517 w 1021192"/>
              <a:gd name="connsiteY3" fmla="*/ 266978 h 266978"/>
              <a:gd name="connsiteX4" fmla="*/ 387119 w 1021192"/>
              <a:gd name="connsiteY4" fmla="*/ 213582 h 266978"/>
              <a:gd name="connsiteX5" fmla="*/ 60070 w 1021192"/>
              <a:gd name="connsiteY5" fmla="*/ 173536 h 266978"/>
              <a:gd name="connsiteX6" fmla="*/ 0 w 1021192"/>
              <a:gd name="connsiteY6" fmla="*/ 40047 h 266978"/>
              <a:gd name="connsiteX0" fmla="*/ 80094 w 1101286"/>
              <a:gd name="connsiteY0" fmla="*/ 40047 h 266978"/>
              <a:gd name="connsiteX1" fmla="*/ 393794 w 1101286"/>
              <a:gd name="connsiteY1" fmla="*/ 0 h 266978"/>
              <a:gd name="connsiteX2" fmla="*/ 1101286 w 1101286"/>
              <a:gd name="connsiteY2" fmla="*/ 46721 h 266978"/>
              <a:gd name="connsiteX3" fmla="*/ 1094611 w 1101286"/>
              <a:gd name="connsiteY3" fmla="*/ 266978 h 266978"/>
              <a:gd name="connsiteX4" fmla="*/ 467213 w 1101286"/>
              <a:gd name="connsiteY4" fmla="*/ 213582 h 266978"/>
              <a:gd name="connsiteX5" fmla="*/ 0 w 1101286"/>
              <a:gd name="connsiteY5" fmla="*/ 246955 h 266978"/>
              <a:gd name="connsiteX6" fmla="*/ 80094 w 1101286"/>
              <a:gd name="connsiteY6" fmla="*/ 40047 h 266978"/>
              <a:gd name="connsiteX0" fmla="*/ 0 w 1107960"/>
              <a:gd name="connsiteY0" fmla="*/ 46721 h 266978"/>
              <a:gd name="connsiteX1" fmla="*/ 400468 w 1107960"/>
              <a:gd name="connsiteY1" fmla="*/ 0 h 266978"/>
              <a:gd name="connsiteX2" fmla="*/ 1107960 w 1107960"/>
              <a:gd name="connsiteY2" fmla="*/ 46721 h 266978"/>
              <a:gd name="connsiteX3" fmla="*/ 1101285 w 1107960"/>
              <a:gd name="connsiteY3" fmla="*/ 266978 h 266978"/>
              <a:gd name="connsiteX4" fmla="*/ 473887 w 1107960"/>
              <a:gd name="connsiteY4" fmla="*/ 213582 h 266978"/>
              <a:gd name="connsiteX5" fmla="*/ 6674 w 1107960"/>
              <a:gd name="connsiteY5" fmla="*/ 246955 h 266978"/>
              <a:gd name="connsiteX6" fmla="*/ 0 w 1107960"/>
              <a:gd name="connsiteY6" fmla="*/ 46721 h 266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960" h="266978">
                <a:moveTo>
                  <a:pt x="0" y="46721"/>
                </a:moveTo>
                <a:lnTo>
                  <a:pt x="400468" y="0"/>
                </a:lnTo>
                <a:lnTo>
                  <a:pt x="1107960" y="46721"/>
                </a:lnTo>
                <a:lnTo>
                  <a:pt x="1101285" y="266978"/>
                </a:lnTo>
                <a:lnTo>
                  <a:pt x="473887" y="213582"/>
                </a:lnTo>
                <a:lnTo>
                  <a:pt x="6674" y="246955"/>
                </a:lnTo>
                <a:lnTo>
                  <a:pt x="0" y="46721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07" y="536614"/>
            <a:ext cx="4173124" cy="4606885"/>
          </a:xfrm>
          <a:prstGeom prst="rect">
            <a:avLst/>
          </a:prstGeom>
        </p:spPr>
      </p:pic>
      <p:sp>
        <p:nvSpPr>
          <p:cNvPr id="4" name="Aşağı Ok 3"/>
          <p:cNvSpPr/>
          <p:nvPr/>
        </p:nvSpPr>
        <p:spPr>
          <a:xfrm>
            <a:off x="7524328" y="2499742"/>
            <a:ext cx="144016" cy="52378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0346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480778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Korer Park 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3.700.000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16398"/>
          <a:stretch/>
        </p:blipFill>
        <p:spPr>
          <a:xfrm>
            <a:off x="-14039" y="536615"/>
            <a:ext cx="6166830" cy="4606885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1461705" y="3664274"/>
            <a:ext cx="1188053" cy="367095"/>
          </a:xfrm>
          <a:custGeom>
            <a:avLst/>
            <a:gdLst>
              <a:gd name="connsiteX0" fmla="*/ 20023 w 1188053"/>
              <a:gd name="connsiteY0" fmla="*/ 26698 h 367095"/>
              <a:gd name="connsiteX1" fmla="*/ 1188053 w 1188053"/>
              <a:gd name="connsiteY1" fmla="*/ 0 h 367095"/>
              <a:gd name="connsiteX2" fmla="*/ 1168029 w 1188053"/>
              <a:gd name="connsiteY2" fmla="*/ 367095 h 367095"/>
              <a:gd name="connsiteX3" fmla="*/ 0 w 1188053"/>
              <a:gd name="connsiteY3" fmla="*/ 313700 h 367095"/>
              <a:gd name="connsiteX4" fmla="*/ 20023 w 1188053"/>
              <a:gd name="connsiteY4" fmla="*/ 26698 h 36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053" h="367095">
                <a:moveTo>
                  <a:pt x="20023" y="26698"/>
                </a:moveTo>
                <a:lnTo>
                  <a:pt x="1188053" y="0"/>
                </a:lnTo>
                <a:lnTo>
                  <a:pt x="1168029" y="367095"/>
                </a:lnTo>
                <a:lnTo>
                  <a:pt x="0" y="313700"/>
                </a:lnTo>
                <a:lnTo>
                  <a:pt x="20023" y="26698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79" y="536614"/>
            <a:ext cx="3813084" cy="4606885"/>
          </a:xfrm>
          <a:prstGeom prst="rect">
            <a:avLst/>
          </a:prstGeom>
        </p:spPr>
      </p:pic>
      <p:sp>
        <p:nvSpPr>
          <p:cNvPr id="4" name="Aşağı Ok 3"/>
          <p:cNvSpPr/>
          <p:nvPr/>
        </p:nvSpPr>
        <p:spPr>
          <a:xfrm>
            <a:off x="7628535" y="2355726"/>
            <a:ext cx="255833" cy="64807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9396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321512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Korer Park 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4.000.000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16398"/>
          <a:stretch/>
        </p:blipFill>
        <p:spPr>
          <a:xfrm>
            <a:off x="-14039" y="536615"/>
            <a:ext cx="6166830" cy="4606885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627399" y="1348239"/>
            <a:ext cx="874353" cy="293676"/>
          </a:xfrm>
          <a:custGeom>
            <a:avLst/>
            <a:gdLst>
              <a:gd name="connsiteX0" fmla="*/ 13348 w 874353"/>
              <a:gd name="connsiteY0" fmla="*/ 100117 h 293676"/>
              <a:gd name="connsiteX1" fmla="*/ 874353 w 874353"/>
              <a:gd name="connsiteY1" fmla="*/ 0 h 293676"/>
              <a:gd name="connsiteX2" fmla="*/ 847655 w 874353"/>
              <a:gd name="connsiteY2" fmla="*/ 200234 h 293676"/>
              <a:gd name="connsiteX3" fmla="*/ 0 w 874353"/>
              <a:gd name="connsiteY3" fmla="*/ 293676 h 293676"/>
              <a:gd name="connsiteX4" fmla="*/ 13348 w 874353"/>
              <a:gd name="connsiteY4" fmla="*/ 100117 h 293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353" h="293676">
                <a:moveTo>
                  <a:pt x="13348" y="100117"/>
                </a:moveTo>
                <a:lnTo>
                  <a:pt x="874353" y="0"/>
                </a:lnTo>
                <a:lnTo>
                  <a:pt x="847655" y="200234"/>
                </a:lnTo>
                <a:lnTo>
                  <a:pt x="0" y="293676"/>
                </a:lnTo>
                <a:lnTo>
                  <a:pt x="13348" y="100117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497" y="542428"/>
            <a:ext cx="4389148" cy="4606885"/>
          </a:xfrm>
          <a:prstGeom prst="rect">
            <a:avLst/>
          </a:prstGeom>
        </p:spPr>
      </p:pic>
      <p:sp>
        <p:nvSpPr>
          <p:cNvPr id="4" name="Aşağı Ok 3"/>
          <p:cNvSpPr/>
          <p:nvPr/>
        </p:nvSpPr>
        <p:spPr>
          <a:xfrm>
            <a:off x="7380312" y="2283718"/>
            <a:ext cx="288032" cy="86409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4264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032245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13293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Kübra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GD-GB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4.000.000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r="23912"/>
          <a:stretch/>
        </p:blipFill>
        <p:spPr>
          <a:xfrm>
            <a:off x="0" y="536615"/>
            <a:ext cx="5076056" cy="4606885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2025650" y="1212850"/>
            <a:ext cx="1085850" cy="514350"/>
          </a:xfrm>
          <a:custGeom>
            <a:avLst/>
            <a:gdLst>
              <a:gd name="connsiteX0" fmla="*/ 0 w 1085850"/>
              <a:gd name="connsiteY0" fmla="*/ 311150 h 514350"/>
              <a:gd name="connsiteX1" fmla="*/ 590550 w 1085850"/>
              <a:gd name="connsiteY1" fmla="*/ 0 h 514350"/>
              <a:gd name="connsiteX2" fmla="*/ 1085850 w 1085850"/>
              <a:gd name="connsiteY2" fmla="*/ 330200 h 514350"/>
              <a:gd name="connsiteX3" fmla="*/ 1060450 w 1085850"/>
              <a:gd name="connsiteY3" fmla="*/ 514350 h 514350"/>
              <a:gd name="connsiteX4" fmla="*/ 615950 w 1085850"/>
              <a:gd name="connsiteY4" fmla="*/ 203200 h 514350"/>
              <a:gd name="connsiteX5" fmla="*/ 25400 w 1085850"/>
              <a:gd name="connsiteY5" fmla="*/ 450850 h 514350"/>
              <a:gd name="connsiteX6" fmla="*/ 82550 w 1085850"/>
              <a:gd name="connsiteY6" fmla="*/ 260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850" h="514350">
                <a:moveTo>
                  <a:pt x="0" y="311150"/>
                </a:moveTo>
                <a:lnTo>
                  <a:pt x="590550" y="0"/>
                </a:lnTo>
                <a:lnTo>
                  <a:pt x="1085850" y="330200"/>
                </a:lnTo>
                <a:lnTo>
                  <a:pt x="1060450" y="514350"/>
                </a:lnTo>
                <a:lnTo>
                  <a:pt x="615950" y="203200"/>
                </a:lnTo>
                <a:lnTo>
                  <a:pt x="25400" y="450850"/>
                </a:lnTo>
                <a:lnTo>
                  <a:pt x="82550" y="26035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95" y="536615"/>
            <a:ext cx="4920105" cy="4606885"/>
          </a:xfrm>
          <a:prstGeom prst="rect">
            <a:avLst/>
          </a:prstGeom>
        </p:spPr>
      </p:pic>
      <p:sp>
        <p:nvSpPr>
          <p:cNvPr id="6" name="Aşağı Ok 5"/>
          <p:cNvSpPr/>
          <p:nvPr/>
        </p:nvSpPr>
        <p:spPr>
          <a:xfrm>
            <a:off x="5796136" y="1945140"/>
            <a:ext cx="144016" cy="57606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9845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961373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13293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Kübra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GD-KD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4.000.000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19122" b="6313"/>
          <a:stretch/>
        </p:blipFill>
        <p:spPr>
          <a:xfrm>
            <a:off x="35496" y="536615"/>
            <a:ext cx="6091244" cy="4555415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416050" y="2152650"/>
            <a:ext cx="819150" cy="400050"/>
          </a:xfrm>
          <a:custGeom>
            <a:avLst/>
            <a:gdLst>
              <a:gd name="connsiteX0" fmla="*/ 0 w 819150"/>
              <a:gd name="connsiteY0" fmla="*/ 95250 h 400050"/>
              <a:gd name="connsiteX1" fmla="*/ 361950 w 819150"/>
              <a:gd name="connsiteY1" fmla="*/ 0 h 400050"/>
              <a:gd name="connsiteX2" fmla="*/ 819150 w 819150"/>
              <a:gd name="connsiteY2" fmla="*/ 196850 h 400050"/>
              <a:gd name="connsiteX3" fmla="*/ 800100 w 819150"/>
              <a:gd name="connsiteY3" fmla="*/ 400050 h 400050"/>
              <a:gd name="connsiteX4" fmla="*/ 393700 w 819150"/>
              <a:gd name="connsiteY4" fmla="*/ 190500 h 400050"/>
              <a:gd name="connsiteX5" fmla="*/ 50800 w 819150"/>
              <a:gd name="connsiteY5" fmla="*/ 266700 h 400050"/>
              <a:gd name="connsiteX6" fmla="*/ 50800 w 819150"/>
              <a:gd name="connsiteY6" fmla="*/ 10160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150" h="400050">
                <a:moveTo>
                  <a:pt x="0" y="95250"/>
                </a:moveTo>
                <a:lnTo>
                  <a:pt x="361950" y="0"/>
                </a:lnTo>
                <a:lnTo>
                  <a:pt x="819150" y="196850"/>
                </a:lnTo>
                <a:lnTo>
                  <a:pt x="800100" y="400050"/>
                </a:lnTo>
                <a:lnTo>
                  <a:pt x="393700" y="190500"/>
                </a:lnTo>
                <a:lnTo>
                  <a:pt x="50800" y="266700"/>
                </a:lnTo>
                <a:lnTo>
                  <a:pt x="50800" y="10160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36615"/>
            <a:ext cx="4860032" cy="4606885"/>
          </a:xfrm>
          <a:prstGeom prst="rect">
            <a:avLst/>
          </a:prstGeom>
        </p:spPr>
      </p:pic>
      <p:sp>
        <p:nvSpPr>
          <p:cNvPr id="4" name="Aşağı Ok 3"/>
          <p:cNvSpPr/>
          <p:nvPr/>
        </p:nvSpPr>
        <p:spPr>
          <a:xfrm>
            <a:off x="5868144" y="1574292"/>
            <a:ext cx="186588" cy="97840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9832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331131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13293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Kübra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KD-KB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4.000.000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r="17689"/>
          <a:stretch/>
        </p:blipFill>
        <p:spPr>
          <a:xfrm>
            <a:off x="-1" y="536614"/>
            <a:ext cx="5724129" cy="4606885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676400" y="1524000"/>
            <a:ext cx="1076325" cy="495299"/>
          </a:xfrm>
          <a:custGeom>
            <a:avLst/>
            <a:gdLst>
              <a:gd name="connsiteX0" fmla="*/ 1033463 w 1076325"/>
              <a:gd name="connsiteY0" fmla="*/ 442912 h 442912"/>
              <a:gd name="connsiteX1" fmla="*/ 342900 w 1076325"/>
              <a:gd name="connsiteY1" fmla="*/ 142875 h 442912"/>
              <a:gd name="connsiteX2" fmla="*/ 0 w 1076325"/>
              <a:gd name="connsiteY2" fmla="*/ 419100 h 442912"/>
              <a:gd name="connsiteX3" fmla="*/ 19050 w 1076325"/>
              <a:gd name="connsiteY3" fmla="*/ 185737 h 442912"/>
              <a:gd name="connsiteX4" fmla="*/ 381000 w 1076325"/>
              <a:gd name="connsiteY4" fmla="*/ 0 h 442912"/>
              <a:gd name="connsiteX5" fmla="*/ 1076325 w 1076325"/>
              <a:gd name="connsiteY5" fmla="*/ 280987 h 442912"/>
              <a:gd name="connsiteX6" fmla="*/ 1033463 w 1076325"/>
              <a:gd name="connsiteY6" fmla="*/ 442912 h 442912"/>
              <a:gd name="connsiteX0" fmla="*/ 1033463 w 1076325"/>
              <a:gd name="connsiteY0" fmla="*/ 442912 h 442912"/>
              <a:gd name="connsiteX1" fmla="*/ 328612 w 1076325"/>
              <a:gd name="connsiteY1" fmla="*/ 123825 h 442912"/>
              <a:gd name="connsiteX2" fmla="*/ 0 w 1076325"/>
              <a:gd name="connsiteY2" fmla="*/ 419100 h 442912"/>
              <a:gd name="connsiteX3" fmla="*/ 19050 w 1076325"/>
              <a:gd name="connsiteY3" fmla="*/ 185737 h 442912"/>
              <a:gd name="connsiteX4" fmla="*/ 381000 w 1076325"/>
              <a:gd name="connsiteY4" fmla="*/ 0 h 442912"/>
              <a:gd name="connsiteX5" fmla="*/ 1076325 w 1076325"/>
              <a:gd name="connsiteY5" fmla="*/ 280987 h 442912"/>
              <a:gd name="connsiteX6" fmla="*/ 1033463 w 1076325"/>
              <a:gd name="connsiteY6" fmla="*/ 442912 h 442912"/>
              <a:gd name="connsiteX0" fmla="*/ 1033463 w 1076325"/>
              <a:gd name="connsiteY0" fmla="*/ 495299 h 495299"/>
              <a:gd name="connsiteX1" fmla="*/ 328612 w 1076325"/>
              <a:gd name="connsiteY1" fmla="*/ 176212 h 495299"/>
              <a:gd name="connsiteX2" fmla="*/ 0 w 1076325"/>
              <a:gd name="connsiteY2" fmla="*/ 471487 h 495299"/>
              <a:gd name="connsiteX3" fmla="*/ 19050 w 1076325"/>
              <a:gd name="connsiteY3" fmla="*/ 238124 h 495299"/>
              <a:gd name="connsiteX4" fmla="*/ 342900 w 1076325"/>
              <a:gd name="connsiteY4" fmla="*/ 0 h 495299"/>
              <a:gd name="connsiteX5" fmla="*/ 1076325 w 1076325"/>
              <a:gd name="connsiteY5" fmla="*/ 333374 h 495299"/>
              <a:gd name="connsiteX6" fmla="*/ 1033463 w 1076325"/>
              <a:gd name="connsiteY6" fmla="*/ 495299 h 495299"/>
              <a:gd name="connsiteX0" fmla="*/ 1033463 w 1076325"/>
              <a:gd name="connsiteY0" fmla="*/ 495299 h 495299"/>
              <a:gd name="connsiteX1" fmla="*/ 328612 w 1076325"/>
              <a:gd name="connsiteY1" fmla="*/ 176212 h 495299"/>
              <a:gd name="connsiteX2" fmla="*/ 0 w 1076325"/>
              <a:gd name="connsiteY2" fmla="*/ 471487 h 495299"/>
              <a:gd name="connsiteX3" fmla="*/ 28575 w 1076325"/>
              <a:gd name="connsiteY3" fmla="*/ 285749 h 495299"/>
              <a:gd name="connsiteX4" fmla="*/ 342900 w 1076325"/>
              <a:gd name="connsiteY4" fmla="*/ 0 h 495299"/>
              <a:gd name="connsiteX5" fmla="*/ 1076325 w 1076325"/>
              <a:gd name="connsiteY5" fmla="*/ 333374 h 495299"/>
              <a:gd name="connsiteX6" fmla="*/ 1033463 w 1076325"/>
              <a:gd name="connsiteY6" fmla="*/ 495299 h 49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6325" h="495299">
                <a:moveTo>
                  <a:pt x="1033463" y="495299"/>
                </a:moveTo>
                <a:lnTo>
                  <a:pt x="328612" y="176212"/>
                </a:lnTo>
                <a:lnTo>
                  <a:pt x="0" y="471487"/>
                </a:lnTo>
                <a:lnTo>
                  <a:pt x="28575" y="285749"/>
                </a:lnTo>
                <a:lnTo>
                  <a:pt x="342900" y="0"/>
                </a:lnTo>
                <a:lnTo>
                  <a:pt x="1076325" y="333374"/>
                </a:lnTo>
                <a:lnTo>
                  <a:pt x="1033463" y="495299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95" y="536615"/>
            <a:ext cx="4920105" cy="4606885"/>
          </a:xfrm>
          <a:prstGeom prst="rect">
            <a:avLst/>
          </a:prstGeom>
        </p:spPr>
      </p:pic>
      <p:sp>
        <p:nvSpPr>
          <p:cNvPr id="4" name="Aşağı Ok 3"/>
          <p:cNvSpPr/>
          <p:nvPr/>
        </p:nvSpPr>
        <p:spPr>
          <a:xfrm>
            <a:off x="5868144" y="1707654"/>
            <a:ext cx="216024" cy="64807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0209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562637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Eray 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Mesken(4+1)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5.500.000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165.000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9766"/>
          <a:stretch/>
        </p:blipFill>
        <p:spPr>
          <a:xfrm>
            <a:off x="3497628" y="536615"/>
            <a:ext cx="5646372" cy="4606883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 rot="1834718">
            <a:off x="4590988" y="3285604"/>
            <a:ext cx="2451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SAMİ İPEK CD.</a:t>
            </a:r>
            <a:endParaRPr lang="tr-TR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616"/>
            <a:ext cx="3497627" cy="4606884"/>
          </a:xfrm>
          <a:prstGeom prst="rect">
            <a:avLst/>
          </a:prstGeom>
        </p:spPr>
      </p:pic>
      <p:sp>
        <p:nvSpPr>
          <p:cNvPr id="8" name="Aşağı Ok 7"/>
          <p:cNvSpPr/>
          <p:nvPr/>
        </p:nvSpPr>
        <p:spPr>
          <a:xfrm rot="2334775">
            <a:off x="7783429" y="1426229"/>
            <a:ext cx="201877" cy="66702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Serbest Form 1"/>
          <p:cNvSpPr/>
          <p:nvPr/>
        </p:nvSpPr>
        <p:spPr>
          <a:xfrm>
            <a:off x="863176" y="915566"/>
            <a:ext cx="1752600" cy="908050"/>
          </a:xfrm>
          <a:custGeom>
            <a:avLst/>
            <a:gdLst>
              <a:gd name="connsiteX0" fmla="*/ 12700 w 1752600"/>
              <a:gd name="connsiteY0" fmla="*/ 508000 h 908050"/>
              <a:gd name="connsiteX1" fmla="*/ 450850 w 1752600"/>
              <a:gd name="connsiteY1" fmla="*/ 266700 h 908050"/>
              <a:gd name="connsiteX2" fmla="*/ 615950 w 1752600"/>
              <a:gd name="connsiteY2" fmla="*/ 355600 h 908050"/>
              <a:gd name="connsiteX3" fmla="*/ 838200 w 1752600"/>
              <a:gd name="connsiteY3" fmla="*/ 247650 h 908050"/>
              <a:gd name="connsiteX4" fmla="*/ 1746250 w 1752600"/>
              <a:gd name="connsiteY4" fmla="*/ 908050 h 908050"/>
              <a:gd name="connsiteX5" fmla="*/ 1752600 w 1752600"/>
              <a:gd name="connsiteY5" fmla="*/ 749300 h 908050"/>
              <a:gd name="connsiteX6" fmla="*/ 1117600 w 1752600"/>
              <a:gd name="connsiteY6" fmla="*/ 177800 h 908050"/>
              <a:gd name="connsiteX7" fmla="*/ 838200 w 1752600"/>
              <a:gd name="connsiteY7" fmla="*/ 0 h 908050"/>
              <a:gd name="connsiteX8" fmla="*/ 641350 w 1752600"/>
              <a:gd name="connsiteY8" fmla="*/ 114300 h 908050"/>
              <a:gd name="connsiteX9" fmla="*/ 469900 w 1752600"/>
              <a:gd name="connsiteY9" fmla="*/ 19050 h 908050"/>
              <a:gd name="connsiteX10" fmla="*/ 0 w 1752600"/>
              <a:gd name="connsiteY10" fmla="*/ 393700 h 908050"/>
              <a:gd name="connsiteX11" fmla="*/ 12700 w 1752600"/>
              <a:gd name="connsiteY11" fmla="*/ 50800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2600" h="908050">
                <a:moveTo>
                  <a:pt x="12700" y="508000"/>
                </a:moveTo>
                <a:lnTo>
                  <a:pt x="450850" y="266700"/>
                </a:lnTo>
                <a:lnTo>
                  <a:pt x="615950" y="355600"/>
                </a:lnTo>
                <a:lnTo>
                  <a:pt x="838200" y="247650"/>
                </a:lnTo>
                <a:lnTo>
                  <a:pt x="1746250" y="908050"/>
                </a:lnTo>
                <a:lnTo>
                  <a:pt x="1752600" y="749300"/>
                </a:lnTo>
                <a:lnTo>
                  <a:pt x="1117600" y="177800"/>
                </a:lnTo>
                <a:lnTo>
                  <a:pt x="838200" y="0"/>
                </a:lnTo>
                <a:lnTo>
                  <a:pt x="641350" y="114300"/>
                </a:lnTo>
                <a:lnTo>
                  <a:pt x="469900" y="19050"/>
                </a:lnTo>
                <a:lnTo>
                  <a:pt x="0" y="393700"/>
                </a:lnTo>
                <a:lnTo>
                  <a:pt x="12700" y="5080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5216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286892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13293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Kübra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KD-KB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4.000.000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r="17689"/>
          <a:stretch/>
        </p:blipFill>
        <p:spPr>
          <a:xfrm>
            <a:off x="-1" y="536614"/>
            <a:ext cx="5724129" cy="4606885"/>
          </a:xfrm>
          <a:prstGeom prst="rect">
            <a:avLst/>
          </a:prstGeom>
        </p:spPr>
      </p:pic>
      <p:sp>
        <p:nvSpPr>
          <p:cNvPr id="4" name="Serbest Form 3"/>
          <p:cNvSpPr/>
          <p:nvPr/>
        </p:nvSpPr>
        <p:spPr>
          <a:xfrm>
            <a:off x="1638300" y="1919288"/>
            <a:ext cx="1109663" cy="457200"/>
          </a:xfrm>
          <a:custGeom>
            <a:avLst/>
            <a:gdLst>
              <a:gd name="connsiteX0" fmla="*/ 19050 w 1128713"/>
              <a:gd name="connsiteY0" fmla="*/ 404812 h 457200"/>
              <a:gd name="connsiteX1" fmla="*/ 295275 w 1128713"/>
              <a:gd name="connsiteY1" fmla="*/ 200025 h 457200"/>
              <a:gd name="connsiteX2" fmla="*/ 1123950 w 1128713"/>
              <a:gd name="connsiteY2" fmla="*/ 457200 h 457200"/>
              <a:gd name="connsiteX3" fmla="*/ 1128713 w 1128713"/>
              <a:gd name="connsiteY3" fmla="*/ 266700 h 457200"/>
              <a:gd name="connsiteX4" fmla="*/ 357188 w 1128713"/>
              <a:gd name="connsiteY4" fmla="*/ 0 h 457200"/>
              <a:gd name="connsiteX5" fmla="*/ 0 w 1128713"/>
              <a:gd name="connsiteY5" fmla="*/ 214312 h 457200"/>
              <a:gd name="connsiteX6" fmla="*/ 19050 w 1128713"/>
              <a:gd name="connsiteY6" fmla="*/ 404812 h 457200"/>
              <a:gd name="connsiteX0" fmla="*/ 19050 w 1128713"/>
              <a:gd name="connsiteY0" fmla="*/ 404812 h 457200"/>
              <a:gd name="connsiteX1" fmla="*/ 342900 w 1128713"/>
              <a:gd name="connsiteY1" fmla="*/ 166687 h 457200"/>
              <a:gd name="connsiteX2" fmla="*/ 1123950 w 1128713"/>
              <a:gd name="connsiteY2" fmla="*/ 457200 h 457200"/>
              <a:gd name="connsiteX3" fmla="*/ 1128713 w 1128713"/>
              <a:gd name="connsiteY3" fmla="*/ 266700 h 457200"/>
              <a:gd name="connsiteX4" fmla="*/ 357188 w 1128713"/>
              <a:gd name="connsiteY4" fmla="*/ 0 h 457200"/>
              <a:gd name="connsiteX5" fmla="*/ 0 w 1128713"/>
              <a:gd name="connsiteY5" fmla="*/ 214312 h 457200"/>
              <a:gd name="connsiteX6" fmla="*/ 19050 w 1128713"/>
              <a:gd name="connsiteY6" fmla="*/ 404812 h 457200"/>
              <a:gd name="connsiteX0" fmla="*/ 0 w 1109663"/>
              <a:gd name="connsiteY0" fmla="*/ 404812 h 457200"/>
              <a:gd name="connsiteX1" fmla="*/ 323850 w 1109663"/>
              <a:gd name="connsiteY1" fmla="*/ 166687 h 457200"/>
              <a:gd name="connsiteX2" fmla="*/ 1104900 w 1109663"/>
              <a:gd name="connsiteY2" fmla="*/ 457200 h 457200"/>
              <a:gd name="connsiteX3" fmla="*/ 1109663 w 1109663"/>
              <a:gd name="connsiteY3" fmla="*/ 266700 h 457200"/>
              <a:gd name="connsiteX4" fmla="*/ 338138 w 1109663"/>
              <a:gd name="connsiteY4" fmla="*/ 0 h 457200"/>
              <a:gd name="connsiteX5" fmla="*/ 28575 w 1109663"/>
              <a:gd name="connsiteY5" fmla="*/ 219074 h 457200"/>
              <a:gd name="connsiteX6" fmla="*/ 0 w 1109663"/>
              <a:gd name="connsiteY6" fmla="*/ 404812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663" h="457200">
                <a:moveTo>
                  <a:pt x="0" y="404812"/>
                </a:moveTo>
                <a:lnTo>
                  <a:pt x="323850" y="166687"/>
                </a:lnTo>
                <a:lnTo>
                  <a:pt x="1104900" y="457200"/>
                </a:lnTo>
                <a:lnTo>
                  <a:pt x="1109663" y="266700"/>
                </a:lnTo>
                <a:lnTo>
                  <a:pt x="338138" y="0"/>
                </a:lnTo>
                <a:lnTo>
                  <a:pt x="28575" y="219074"/>
                </a:lnTo>
                <a:lnTo>
                  <a:pt x="0" y="404812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95" y="536615"/>
            <a:ext cx="4920105" cy="4606885"/>
          </a:xfrm>
          <a:prstGeom prst="rect">
            <a:avLst/>
          </a:prstGeom>
        </p:spPr>
      </p:pic>
      <p:sp>
        <p:nvSpPr>
          <p:cNvPr id="2" name="Aşağı Ok 1"/>
          <p:cNvSpPr/>
          <p:nvPr/>
        </p:nvSpPr>
        <p:spPr>
          <a:xfrm>
            <a:off x="5940152" y="1851670"/>
            <a:ext cx="216024" cy="57606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0374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222869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13293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Kübra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KB-GB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4.000.000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" y="546289"/>
            <a:ext cx="6286829" cy="4597211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588520" y="1601869"/>
            <a:ext cx="1408309" cy="654096"/>
          </a:xfrm>
          <a:custGeom>
            <a:avLst/>
            <a:gdLst>
              <a:gd name="connsiteX0" fmla="*/ 0 w 1408309"/>
              <a:gd name="connsiteY0" fmla="*/ 373769 h 654096"/>
              <a:gd name="connsiteX1" fmla="*/ 200233 w 1408309"/>
              <a:gd name="connsiteY1" fmla="*/ 0 h 654096"/>
              <a:gd name="connsiteX2" fmla="*/ 1408309 w 1408309"/>
              <a:gd name="connsiteY2" fmla="*/ 447188 h 654096"/>
              <a:gd name="connsiteX3" fmla="*/ 1401635 w 1408309"/>
              <a:gd name="connsiteY3" fmla="*/ 654096 h 654096"/>
              <a:gd name="connsiteX4" fmla="*/ 200233 w 1408309"/>
              <a:gd name="connsiteY4" fmla="*/ 226931 h 654096"/>
              <a:gd name="connsiteX5" fmla="*/ 46721 w 1408309"/>
              <a:gd name="connsiteY5" fmla="*/ 527281 h 654096"/>
              <a:gd name="connsiteX6" fmla="*/ 0 w 1408309"/>
              <a:gd name="connsiteY6" fmla="*/ 373769 h 65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8309" h="654096">
                <a:moveTo>
                  <a:pt x="0" y="373769"/>
                </a:moveTo>
                <a:lnTo>
                  <a:pt x="200233" y="0"/>
                </a:lnTo>
                <a:lnTo>
                  <a:pt x="1408309" y="447188"/>
                </a:lnTo>
                <a:lnTo>
                  <a:pt x="1401635" y="654096"/>
                </a:lnTo>
                <a:lnTo>
                  <a:pt x="200233" y="226931"/>
                </a:lnTo>
                <a:lnTo>
                  <a:pt x="46721" y="527281"/>
                </a:lnTo>
                <a:lnTo>
                  <a:pt x="0" y="373769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25175"/>
            <a:ext cx="4920105" cy="4606885"/>
          </a:xfrm>
          <a:prstGeom prst="rect">
            <a:avLst/>
          </a:prstGeom>
        </p:spPr>
      </p:pic>
      <p:sp>
        <p:nvSpPr>
          <p:cNvPr id="4" name="Aşağı Ok 3"/>
          <p:cNvSpPr/>
          <p:nvPr/>
        </p:nvSpPr>
        <p:spPr>
          <a:xfrm>
            <a:off x="7236296" y="1491630"/>
            <a:ext cx="484632" cy="978408"/>
          </a:xfrm>
          <a:prstGeom prst="downArrow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Aşağı Ok 6"/>
          <p:cNvSpPr/>
          <p:nvPr/>
        </p:nvSpPr>
        <p:spPr>
          <a:xfrm>
            <a:off x="5940152" y="2067694"/>
            <a:ext cx="144016" cy="52822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3328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809344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13293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Kübra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KB-GB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3.700.000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" y="546289"/>
            <a:ext cx="6286829" cy="4597211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1828799" y="538163"/>
            <a:ext cx="1076325" cy="557212"/>
          </a:xfrm>
          <a:custGeom>
            <a:avLst/>
            <a:gdLst>
              <a:gd name="connsiteX0" fmla="*/ 38100 w 1123950"/>
              <a:gd name="connsiteY0" fmla="*/ 419100 h 542925"/>
              <a:gd name="connsiteX1" fmla="*/ 247650 w 1123950"/>
              <a:gd name="connsiteY1" fmla="*/ 85725 h 542925"/>
              <a:gd name="connsiteX2" fmla="*/ 1114425 w 1123950"/>
              <a:gd name="connsiteY2" fmla="*/ 542925 h 542925"/>
              <a:gd name="connsiteX3" fmla="*/ 1123950 w 1123950"/>
              <a:gd name="connsiteY3" fmla="*/ 381000 h 542925"/>
              <a:gd name="connsiteX4" fmla="*/ 276225 w 1123950"/>
              <a:gd name="connsiteY4" fmla="*/ 0 h 542925"/>
              <a:gd name="connsiteX5" fmla="*/ 0 w 1123950"/>
              <a:gd name="connsiteY5" fmla="*/ 171450 h 542925"/>
              <a:gd name="connsiteX6" fmla="*/ 38100 w 1123950"/>
              <a:gd name="connsiteY6" fmla="*/ 419100 h 542925"/>
              <a:gd name="connsiteX0" fmla="*/ 38100 w 1123950"/>
              <a:gd name="connsiteY0" fmla="*/ 433387 h 557212"/>
              <a:gd name="connsiteX1" fmla="*/ 247650 w 1123950"/>
              <a:gd name="connsiteY1" fmla="*/ 100012 h 557212"/>
              <a:gd name="connsiteX2" fmla="*/ 1114425 w 1123950"/>
              <a:gd name="connsiteY2" fmla="*/ 557212 h 557212"/>
              <a:gd name="connsiteX3" fmla="*/ 1123950 w 1123950"/>
              <a:gd name="connsiteY3" fmla="*/ 395287 h 557212"/>
              <a:gd name="connsiteX4" fmla="*/ 247650 w 1123950"/>
              <a:gd name="connsiteY4" fmla="*/ 0 h 557212"/>
              <a:gd name="connsiteX5" fmla="*/ 0 w 1123950"/>
              <a:gd name="connsiteY5" fmla="*/ 185737 h 557212"/>
              <a:gd name="connsiteX6" fmla="*/ 38100 w 1123950"/>
              <a:gd name="connsiteY6" fmla="*/ 433387 h 557212"/>
              <a:gd name="connsiteX0" fmla="*/ 0 w 1085850"/>
              <a:gd name="connsiteY0" fmla="*/ 433387 h 557212"/>
              <a:gd name="connsiteX1" fmla="*/ 209550 w 1085850"/>
              <a:gd name="connsiteY1" fmla="*/ 100012 h 557212"/>
              <a:gd name="connsiteX2" fmla="*/ 1076325 w 1085850"/>
              <a:gd name="connsiteY2" fmla="*/ 557212 h 557212"/>
              <a:gd name="connsiteX3" fmla="*/ 1085850 w 1085850"/>
              <a:gd name="connsiteY3" fmla="*/ 395287 h 557212"/>
              <a:gd name="connsiteX4" fmla="*/ 209550 w 1085850"/>
              <a:gd name="connsiteY4" fmla="*/ 0 h 557212"/>
              <a:gd name="connsiteX5" fmla="*/ 38100 w 1085850"/>
              <a:gd name="connsiteY5" fmla="*/ 214312 h 557212"/>
              <a:gd name="connsiteX6" fmla="*/ 0 w 1085850"/>
              <a:gd name="connsiteY6" fmla="*/ 433387 h 557212"/>
              <a:gd name="connsiteX0" fmla="*/ 0 w 1085850"/>
              <a:gd name="connsiteY0" fmla="*/ 433387 h 557212"/>
              <a:gd name="connsiteX1" fmla="*/ 209550 w 1085850"/>
              <a:gd name="connsiteY1" fmla="*/ 100012 h 557212"/>
              <a:gd name="connsiteX2" fmla="*/ 1076325 w 1085850"/>
              <a:gd name="connsiteY2" fmla="*/ 557212 h 557212"/>
              <a:gd name="connsiteX3" fmla="*/ 1085850 w 1085850"/>
              <a:gd name="connsiteY3" fmla="*/ 395287 h 557212"/>
              <a:gd name="connsiteX4" fmla="*/ 209550 w 1085850"/>
              <a:gd name="connsiteY4" fmla="*/ 0 h 557212"/>
              <a:gd name="connsiteX5" fmla="*/ 38100 w 1085850"/>
              <a:gd name="connsiteY5" fmla="*/ 214312 h 557212"/>
              <a:gd name="connsiteX6" fmla="*/ 0 w 1085850"/>
              <a:gd name="connsiteY6" fmla="*/ 433387 h 557212"/>
              <a:gd name="connsiteX0" fmla="*/ 0 w 1076325"/>
              <a:gd name="connsiteY0" fmla="*/ 433387 h 557212"/>
              <a:gd name="connsiteX1" fmla="*/ 209550 w 1076325"/>
              <a:gd name="connsiteY1" fmla="*/ 100012 h 557212"/>
              <a:gd name="connsiteX2" fmla="*/ 1076325 w 1076325"/>
              <a:gd name="connsiteY2" fmla="*/ 557212 h 557212"/>
              <a:gd name="connsiteX3" fmla="*/ 1076325 w 1076325"/>
              <a:gd name="connsiteY3" fmla="*/ 423862 h 557212"/>
              <a:gd name="connsiteX4" fmla="*/ 209550 w 1076325"/>
              <a:gd name="connsiteY4" fmla="*/ 0 h 557212"/>
              <a:gd name="connsiteX5" fmla="*/ 38100 w 1076325"/>
              <a:gd name="connsiteY5" fmla="*/ 214312 h 557212"/>
              <a:gd name="connsiteX6" fmla="*/ 0 w 1076325"/>
              <a:gd name="connsiteY6" fmla="*/ 433387 h 55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6325" h="557212">
                <a:moveTo>
                  <a:pt x="0" y="433387"/>
                </a:moveTo>
                <a:lnTo>
                  <a:pt x="209550" y="100012"/>
                </a:lnTo>
                <a:lnTo>
                  <a:pt x="1076325" y="557212"/>
                </a:lnTo>
                <a:lnTo>
                  <a:pt x="1076325" y="423862"/>
                </a:lnTo>
                <a:lnTo>
                  <a:pt x="209550" y="0"/>
                </a:lnTo>
                <a:lnTo>
                  <a:pt x="38100" y="214312"/>
                </a:lnTo>
                <a:lnTo>
                  <a:pt x="0" y="433387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95" y="536615"/>
            <a:ext cx="4920105" cy="4606885"/>
          </a:xfrm>
          <a:prstGeom prst="rect">
            <a:avLst/>
          </a:prstGeom>
        </p:spPr>
      </p:pic>
      <p:sp>
        <p:nvSpPr>
          <p:cNvPr id="4" name="Aşağı Ok 3"/>
          <p:cNvSpPr/>
          <p:nvPr/>
        </p:nvSpPr>
        <p:spPr>
          <a:xfrm>
            <a:off x="5724128" y="1779662"/>
            <a:ext cx="288032" cy="72008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1695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447702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Eray 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Mesken(4+1)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5.500.000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165.000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9766"/>
          <a:stretch/>
        </p:blipFill>
        <p:spPr>
          <a:xfrm>
            <a:off x="3456240" y="536615"/>
            <a:ext cx="5687760" cy="4606885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 rot="1834718">
            <a:off x="4590988" y="3285604"/>
            <a:ext cx="2451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SAMİ İPEK CD.</a:t>
            </a:r>
            <a:endParaRPr lang="tr-TR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" y="536615"/>
            <a:ext cx="3452142" cy="4610972"/>
          </a:xfrm>
          <a:prstGeom prst="rect">
            <a:avLst/>
          </a:prstGeom>
        </p:spPr>
      </p:pic>
      <p:sp>
        <p:nvSpPr>
          <p:cNvPr id="8" name="Aşağı Ok 7"/>
          <p:cNvSpPr/>
          <p:nvPr/>
        </p:nvSpPr>
        <p:spPr>
          <a:xfrm rot="2334775">
            <a:off x="7783429" y="1426229"/>
            <a:ext cx="201877" cy="66702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Serbest Form 1"/>
          <p:cNvSpPr/>
          <p:nvPr/>
        </p:nvSpPr>
        <p:spPr>
          <a:xfrm>
            <a:off x="899592" y="1072555"/>
            <a:ext cx="1492250" cy="730250"/>
          </a:xfrm>
          <a:custGeom>
            <a:avLst/>
            <a:gdLst>
              <a:gd name="connsiteX0" fmla="*/ 0 w 1492250"/>
              <a:gd name="connsiteY0" fmla="*/ 730250 h 730250"/>
              <a:gd name="connsiteX1" fmla="*/ 673100 w 1492250"/>
              <a:gd name="connsiteY1" fmla="*/ 273050 h 730250"/>
              <a:gd name="connsiteX2" fmla="*/ 901700 w 1492250"/>
              <a:gd name="connsiteY2" fmla="*/ 361950 h 730250"/>
              <a:gd name="connsiteX3" fmla="*/ 1041400 w 1492250"/>
              <a:gd name="connsiteY3" fmla="*/ 292100 h 730250"/>
              <a:gd name="connsiteX4" fmla="*/ 1466850 w 1492250"/>
              <a:gd name="connsiteY4" fmla="*/ 520700 h 730250"/>
              <a:gd name="connsiteX5" fmla="*/ 1492250 w 1492250"/>
              <a:gd name="connsiteY5" fmla="*/ 273050 h 730250"/>
              <a:gd name="connsiteX6" fmla="*/ 1028700 w 1492250"/>
              <a:gd name="connsiteY6" fmla="*/ 12700 h 730250"/>
              <a:gd name="connsiteX7" fmla="*/ 946150 w 1492250"/>
              <a:gd name="connsiteY7" fmla="*/ 107950 h 730250"/>
              <a:gd name="connsiteX8" fmla="*/ 730250 w 1492250"/>
              <a:gd name="connsiteY8" fmla="*/ 0 h 730250"/>
              <a:gd name="connsiteX9" fmla="*/ 514350 w 1492250"/>
              <a:gd name="connsiteY9" fmla="*/ 196850 h 730250"/>
              <a:gd name="connsiteX10" fmla="*/ 412750 w 1492250"/>
              <a:gd name="connsiteY10" fmla="*/ 133350 h 730250"/>
              <a:gd name="connsiteX11" fmla="*/ 25400 w 1492250"/>
              <a:gd name="connsiteY11" fmla="*/ 514350 h 730250"/>
              <a:gd name="connsiteX12" fmla="*/ 0 w 1492250"/>
              <a:gd name="connsiteY12" fmla="*/ 73025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92250" h="730250">
                <a:moveTo>
                  <a:pt x="0" y="730250"/>
                </a:moveTo>
                <a:lnTo>
                  <a:pt x="673100" y="273050"/>
                </a:lnTo>
                <a:lnTo>
                  <a:pt x="901700" y="361950"/>
                </a:lnTo>
                <a:lnTo>
                  <a:pt x="1041400" y="292100"/>
                </a:lnTo>
                <a:lnTo>
                  <a:pt x="1466850" y="520700"/>
                </a:lnTo>
                <a:lnTo>
                  <a:pt x="1492250" y="273050"/>
                </a:lnTo>
                <a:lnTo>
                  <a:pt x="1028700" y="12700"/>
                </a:lnTo>
                <a:lnTo>
                  <a:pt x="946150" y="107950"/>
                </a:lnTo>
                <a:lnTo>
                  <a:pt x="730250" y="0"/>
                </a:lnTo>
                <a:lnTo>
                  <a:pt x="514350" y="196850"/>
                </a:lnTo>
                <a:lnTo>
                  <a:pt x="412750" y="133350"/>
                </a:lnTo>
                <a:lnTo>
                  <a:pt x="25400" y="514350"/>
                </a:lnTo>
                <a:lnTo>
                  <a:pt x="0" y="73025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2415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749465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Eray 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Mesken(4+1)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5.500.000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165.000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9766"/>
          <a:stretch/>
        </p:blipFill>
        <p:spPr>
          <a:xfrm>
            <a:off x="3580030" y="536615"/>
            <a:ext cx="5563970" cy="4606885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 rot="1834718">
            <a:off x="4590988" y="3285604"/>
            <a:ext cx="2451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SAMİ İPEK CD.</a:t>
            </a:r>
            <a:endParaRPr lang="tr-TR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" y="536616"/>
            <a:ext cx="3575284" cy="4606884"/>
          </a:xfrm>
          <a:prstGeom prst="rect">
            <a:avLst/>
          </a:prstGeom>
        </p:spPr>
      </p:pic>
      <p:sp>
        <p:nvSpPr>
          <p:cNvPr id="7" name="Serbest Form 6"/>
          <p:cNvSpPr/>
          <p:nvPr/>
        </p:nvSpPr>
        <p:spPr>
          <a:xfrm>
            <a:off x="1658983" y="4062530"/>
            <a:ext cx="1247503" cy="306996"/>
          </a:xfrm>
          <a:custGeom>
            <a:avLst/>
            <a:gdLst>
              <a:gd name="connsiteX0" fmla="*/ 1247503 w 1247503"/>
              <a:gd name="connsiteY0" fmla="*/ 306996 h 306996"/>
              <a:gd name="connsiteX1" fmla="*/ 117566 w 1247503"/>
              <a:gd name="connsiteY1" fmla="*/ 169836 h 306996"/>
              <a:gd name="connsiteX2" fmla="*/ 104503 w 1247503"/>
              <a:gd name="connsiteY2" fmla="*/ 6550 h 306996"/>
              <a:gd name="connsiteX3" fmla="*/ 0 w 1247503"/>
              <a:gd name="connsiteY3" fmla="*/ 19 h 30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7503" h="306996">
                <a:moveTo>
                  <a:pt x="1247503" y="306996"/>
                </a:moveTo>
                <a:lnTo>
                  <a:pt x="117566" y="169836"/>
                </a:lnTo>
                <a:cubicBezTo>
                  <a:pt x="122805" y="133159"/>
                  <a:pt x="150607" y="41128"/>
                  <a:pt x="104503" y="6550"/>
                </a:cubicBezTo>
                <a:cubicBezTo>
                  <a:pt x="94831" y="-704"/>
                  <a:pt x="26636" y="19"/>
                  <a:pt x="0" y="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Aşağı Ok 8"/>
          <p:cNvSpPr/>
          <p:nvPr/>
        </p:nvSpPr>
        <p:spPr>
          <a:xfrm rot="2334775">
            <a:off x="7783429" y="1426229"/>
            <a:ext cx="201877" cy="66702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Serbest Form 1"/>
          <p:cNvSpPr/>
          <p:nvPr/>
        </p:nvSpPr>
        <p:spPr>
          <a:xfrm>
            <a:off x="971523" y="823198"/>
            <a:ext cx="1708150" cy="984250"/>
          </a:xfrm>
          <a:custGeom>
            <a:avLst/>
            <a:gdLst>
              <a:gd name="connsiteX0" fmla="*/ 12700 w 1708150"/>
              <a:gd name="connsiteY0" fmla="*/ 457200 h 984250"/>
              <a:gd name="connsiteX1" fmla="*/ 425450 w 1708150"/>
              <a:gd name="connsiteY1" fmla="*/ 266700 h 984250"/>
              <a:gd name="connsiteX2" fmla="*/ 596900 w 1708150"/>
              <a:gd name="connsiteY2" fmla="*/ 368300 h 984250"/>
              <a:gd name="connsiteX3" fmla="*/ 806450 w 1708150"/>
              <a:gd name="connsiteY3" fmla="*/ 285750 h 984250"/>
              <a:gd name="connsiteX4" fmla="*/ 1708150 w 1708150"/>
              <a:gd name="connsiteY4" fmla="*/ 984250 h 984250"/>
              <a:gd name="connsiteX5" fmla="*/ 1676400 w 1708150"/>
              <a:gd name="connsiteY5" fmla="*/ 749300 h 984250"/>
              <a:gd name="connsiteX6" fmla="*/ 1130300 w 1708150"/>
              <a:gd name="connsiteY6" fmla="*/ 196850 h 984250"/>
              <a:gd name="connsiteX7" fmla="*/ 1079500 w 1708150"/>
              <a:gd name="connsiteY7" fmla="*/ 273050 h 984250"/>
              <a:gd name="connsiteX8" fmla="*/ 812800 w 1708150"/>
              <a:gd name="connsiteY8" fmla="*/ 25400 h 984250"/>
              <a:gd name="connsiteX9" fmla="*/ 609600 w 1708150"/>
              <a:gd name="connsiteY9" fmla="*/ 146050 h 984250"/>
              <a:gd name="connsiteX10" fmla="*/ 476250 w 1708150"/>
              <a:gd name="connsiteY10" fmla="*/ 0 h 984250"/>
              <a:gd name="connsiteX11" fmla="*/ 0 w 1708150"/>
              <a:gd name="connsiteY11" fmla="*/ 285750 h 984250"/>
              <a:gd name="connsiteX12" fmla="*/ 12700 w 1708150"/>
              <a:gd name="connsiteY12" fmla="*/ 457200 h 9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08150" h="984250">
                <a:moveTo>
                  <a:pt x="12700" y="457200"/>
                </a:moveTo>
                <a:lnTo>
                  <a:pt x="425450" y="266700"/>
                </a:lnTo>
                <a:lnTo>
                  <a:pt x="596900" y="368300"/>
                </a:lnTo>
                <a:lnTo>
                  <a:pt x="806450" y="285750"/>
                </a:lnTo>
                <a:lnTo>
                  <a:pt x="1708150" y="984250"/>
                </a:lnTo>
                <a:lnTo>
                  <a:pt x="1676400" y="749300"/>
                </a:lnTo>
                <a:lnTo>
                  <a:pt x="1130300" y="196850"/>
                </a:lnTo>
                <a:lnTo>
                  <a:pt x="1079500" y="273050"/>
                </a:lnTo>
                <a:lnTo>
                  <a:pt x="812800" y="25400"/>
                </a:lnTo>
                <a:lnTo>
                  <a:pt x="609600" y="146050"/>
                </a:lnTo>
                <a:lnTo>
                  <a:pt x="476250" y="0"/>
                </a:lnTo>
                <a:lnTo>
                  <a:pt x="0" y="285750"/>
                </a:lnTo>
                <a:lnTo>
                  <a:pt x="12700" y="4572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1638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648038"/>
              </p:ext>
            </p:extLst>
          </p:nvPr>
        </p:nvGraphicFramePr>
        <p:xfrm>
          <a:off x="6024" y="675"/>
          <a:ext cx="9137976" cy="535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Eray 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Mesken(4+1)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5.500.000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165.000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9766"/>
          <a:stretch/>
        </p:blipFill>
        <p:spPr>
          <a:xfrm>
            <a:off x="3491880" y="536615"/>
            <a:ext cx="5652120" cy="4606886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 rot="1834718">
            <a:off x="4590988" y="3285604"/>
            <a:ext cx="2451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SAMİ İPEK CD.</a:t>
            </a:r>
            <a:endParaRPr lang="tr-TR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7504" y="1094119"/>
            <a:ext cx="4606886" cy="3491880"/>
          </a:xfrm>
          <a:prstGeom prst="rect">
            <a:avLst/>
          </a:prstGeom>
        </p:spPr>
      </p:pic>
      <p:sp>
        <p:nvSpPr>
          <p:cNvPr id="8" name="Aşağı Ok 7"/>
          <p:cNvSpPr/>
          <p:nvPr/>
        </p:nvSpPr>
        <p:spPr>
          <a:xfrm rot="2334775">
            <a:off x="7783429" y="1426229"/>
            <a:ext cx="201877" cy="66702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Serbest Form 1"/>
          <p:cNvSpPr/>
          <p:nvPr/>
        </p:nvSpPr>
        <p:spPr>
          <a:xfrm>
            <a:off x="986805" y="1072555"/>
            <a:ext cx="1670050" cy="787400"/>
          </a:xfrm>
          <a:custGeom>
            <a:avLst/>
            <a:gdLst>
              <a:gd name="connsiteX0" fmla="*/ 1657350 w 1670050"/>
              <a:gd name="connsiteY0" fmla="*/ 539750 h 787400"/>
              <a:gd name="connsiteX1" fmla="*/ 1276350 w 1670050"/>
              <a:gd name="connsiteY1" fmla="*/ 260350 h 787400"/>
              <a:gd name="connsiteX2" fmla="*/ 1130300 w 1670050"/>
              <a:gd name="connsiteY2" fmla="*/ 317500 h 787400"/>
              <a:gd name="connsiteX3" fmla="*/ 914400 w 1670050"/>
              <a:gd name="connsiteY3" fmla="*/ 203200 h 787400"/>
              <a:gd name="connsiteX4" fmla="*/ 0 w 1670050"/>
              <a:gd name="connsiteY4" fmla="*/ 787400 h 787400"/>
              <a:gd name="connsiteX5" fmla="*/ 0 w 1670050"/>
              <a:gd name="connsiteY5" fmla="*/ 571500 h 787400"/>
              <a:gd name="connsiteX6" fmla="*/ 577850 w 1670050"/>
              <a:gd name="connsiteY6" fmla="*/ 146050 h 787400"/>
              <a:gd name="connsiteX7" fmla="*/ 685800 w 1670050"/>
              <a:gd name="connsiteY7" fmla="*/ 177800 h 787400"/>
              <a:gd name="connsiteX8" fmla="*/ 920750 w 1670050"/>
              <a:gd name="connsiteY8" fmla="*/ 0 h 787400"/>
              <a:gd name="connsiteX9" fmla="*/ 1117600 w 1670050"/>
              <a:gd name="connsiteY9" fmla="*/ 120650 h 787400"/>
              <a:gd name="connsiteX10" fmla="*/ 1289050 w 1670050"/>
              <a:gd name="connsiteY10" fmla="*/ 44450 h 787400"/>
              <a:gd name="connsiteX11" fmla="*/ 1670050 w 1670050"/>
              <a:gd name="connsiteY11" fmla="*/ 349250 h 787400"/>
              <a:gd name="connsiteX12" fmla="*/ 1657350 w 1670050"/>
              <a:gd name="connsiteY12" fmla="*/ 53975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0050" h="787400">
                <a:moveTo>
                  <a:pt x="1657350" y="539750"/>
                </a:moveTo>
                <a:lnTo>
                  <a:pt x="1276350" y="260350"/>
                </a:lnTo>
                <a:lnTo>
                  <a:pt x="1130300" y="317500"/>
                </a:lnTo>
                <a:lnTo>
                  <a:pt x="914400" y="203200"/>
                </a:lnTo>
                <a:lnTo>
                  <a:pt x="0" y="787400"/>
                </a:lnTo>
                <a:lnTo>
                  <a:pt x="0" y="571500"/>
                </a:lnTo>
                <a:lnTo>
                  <a:pt x="577850" y="146050"/>
                </a:lnTo>
                <a:lnTo>
                  <a:pt x="685800" y="177800"/>
                </a:lnTo>
                <a:lnTo>
                  <a:pt x="920750" y="0"/>
                </a:lnTo>
                <a:lnTo>
                  <a:pt x="1117600" y="120650"/>
                </a:lnTo>
                <a:lnTo>
                  <a:pt x="1289050" y="44450"/>
                </a:lnTo>
                <a:lnTo>
                  <a:pt x="1670050" y="349250"/>
                </a:lnTo>
                <a:lnTo>
                  <a:pt x="1657350" y="53975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9291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45195"/>
              </p:ext>
            </p:extLst>
          </p:nvPr>
        </p:nvGraphicFramePr>
        <p:xfrm>
          <a:off x="6024" y="674"/>
          <a:ext cx="9137976" cy="714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49538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Parsel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2193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Kar Yapı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Mesken(4+1)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5.500.000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165.000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9766"/>
          <a:stretch/>
        </p:blipFill>
        <p:spPr>
          <a:xfrm>
            <a:off x="3347863" y="718739"/>
            <a:ext cx="5789606" cy="4424761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 rot="20992265">
            <a:off x="4590988" y="3285604"/>
            <a:ext cx="2451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SAMİ İPEK CD.</a:t>
            </a:r>
            <a:endParaRPr lang="tr-TR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0128" y="1258866"/>
            <a:ext cx="4428117" cy="3347864"/>
          </a:xfrm>
          <a:prstGeom prst="rect">
            <a:avLst/>
          </a:prstGeom>
        </p:spPr>
      </p:pic>
      <p:sp>
        <p:nvSpPr>
          <p:cNvPr id="7" name="Serbest Form 6"/>
          <p:cNvSpPr/>
          <p:nvPr/>
        </p:nvSpPr>
        <p:spPr>
          <a:xfrm>
            <a:off x="1110343" y="1907177"/>
            <a:ext cx="71846" cy="45720"/>
          </a:xfrm>
          <a:custGeom>
            <a:avLst/>
            <a:gdLst>
              <a:gd name="connsiteX0" fmla="*/ 0 w 71846"/>
              <a:gd name="connsiteY0" fmla="*/ 45720 h 45720"/>
              <a:gd name="connsiteX1" fmla="*/ 0 w 71846"/>
              <a:gd name="connsiteY1" fmla="*/ 45720 h 45720"/>
              <a:gd name="connsiteX2" fmla="*/ 52251 w 71846"/>
              <a:gd name="connsiteY2" fmla="*/ 6532 h 45720"/>
              <a:gd name="connsiteX3" fmla="*/ 71846 w 71846"/>
              <a:gd name="connsiteY3" fmla="*/ 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846" h="45720">
                <a:moveTo>
                  <a:pt x="0" y="45720"/>
                </a:moveTo>
                <a:lnTo>
                  <a:pt x="0" y="45720"/>
                </a:lnTo>
                <a:cubicBezTo>
                  <a:pt x="17417" y="32657"/>
                  <a:pt x="33883" y="18220"/>
                  <a:pt x="52251" y="6532"/>
                </a:cubicBezTo>
                <a:cubicBezTo>
                  <a:pt x="58060" y="2836"/>
                  <a:pt x="71846" y="0"/>
                  <a:pt x="71846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Aşağı Ok 8"/>
          <p:cNvSpPr/>
          <p:nvPr/>
        </p:nvSpPr>
        <p:spPr>
          <a:xfrm rot="3046103">
            <a:off x="8421414" y="1984559"/>
            <a:ext cx="201877" cy="66702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Serbest Form 1"/>
          <p:cNvSpPr/>
          <p:nvPr/>
        </p:nvSpPr>
        <p:spPr>
          <a:xfrm>
            <a:off x="971550" y="2540000"/>
            <a:ext cx="1606550" cy="635000"/>
          </a:xfrm>
          <a:custGeom>
            <a:avLst/>
            <a:gdLst>
              <a:gd name="connsiteX0" fmla="*/ 1574800 w 1606550"/>
              <a:gd name="connsiteY0" fmla="*/ 635000 h 635000"/>
              <a:gd name="connsiteX1" fmla="*/ 1181100 w 1606550"/>
              <a:gd name="connsiteY1" fmla="*/ 425450 h 635000"/>
              <a:gd name="connsiteX2" fmla="*/ 1066800 w 1606550"/>
              <a:gd name="connsiteY2" fmla="*/ 444500 h 635000"/>
              <a:gd name="connsiteX3" fmla="*/ 844550 w 1606550"/>
              <a:gd name="connsiteY3" fmla="*/ 304800 h 635000"/>
              <a:gd name="connsiteX4" fmla="*/ 584200 w 1606550"/>
              <a:gd name="connsiteY4" fmla="*/ 381000 h 635000"/>
              <a:gd name="connsiteX5" fmla="*/ 431800 w 1606550"/>
              <a:gd name="connsiteY5" fmla="*/ 304800 h 635000"/>
              <a:gd name="connsiteX6" fmla="*/ 0 w 1606550"/>
              <a:gd name="connsiteY6" fmla="*/ 374650 h 635000"/>
              <a:gd name="connsiteX7" fmla="*/ 44450 w 1606550"/>
              <a:gd name="connsiteY7" fmla="*/ 76200 h 635000"/>
              <a:gd name="connsiteX8" fmla="*/ 406400 w 1606550"/>
              <a:gd name="connsiteY8" fmla="*/ 0 h 635000"/>
              <a:gd name="connsiteX9" fmla="*/ 615950 w 1606550"/>
              <a:gd name="connsiteY9" fmla="*/ 88900 h 635000"/>
              <a:gd name="connsiteX10" fmla="*/ 819150 w 1606550"/>
              <a:gd name="connsiteY10" fmla="*/ 25400 h 635000"/>
              <a:gd name="connsiteX11" fmla="*/ 1606550 w 1606550"/>
              <a:gd name="connsiteY11" fmla="*/ 387350 h 635000"/>
              <a:gd name="connsiteX12" fmla="*/ 1574800 w 1606550"/>
              <a:gd name="connsiteY12" fmla="*/ 63500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6550" h="635000">
                <a:moveTo>
                  <a:pt x="1574800" y="635000"/>
                </a:moveTo>
                <a:lnTo>
                  <a:pt x="1181100" y="425450"/>
                </a:lnTo>
                <a:lnTo>
                  <a:pt x="1066800" y="444500"/>
                </a:lnTo>
                <a:lnTo>
                  <a:pt x="844550" y="304800"/>
                </a:lnTo>
                <a:lnTo>
                  <a:pt x="584200" y="381000"/>
                </a:lnTo>
                <a:lnTo>
                  <a:pt x="431800" y="304800"/>
                </a:lnTo>
                <a:lnTo>
                  <a:pt x="0" y="374650"/>
                </a:lnTo>
                <a:lnTo>
                  <a:pt x="44450" y="76200"/>
                </a:lnTo>
                <a:lnTo>
                  <a:pt x="406400" y="0"/>
                </a:lnTo>
                <a:lnTo>
                  <a:pt x="615950" y="88900"/>
                </a:lnTo>
                <a:lnTo>
                  <a:pt x="819150" y="25400"/>
                </a:lnTo>
                <a:lnTo>
                  <a:pt x="1606550" y="387350"/>
                </a:lnTo>
                <a:lnTo>
                  <a:pt x="1574800" y="63500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9196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16468"/>
              </p:ext>
            </p:extLst>
          </p:nvPr>
        </p:nvGraphicFramePr>
        <p:xfrm>
          <a:off x="6024" y="674"/>
          <a:ext cx="9137976" cy="7213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499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Blok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22135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Kar Yapı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Mesken(4+1)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5.500.000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165.000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9766"/>
          <a:stretch/>
        </p:blipFill>
        <p:spPr>
          <a:xfrm>
            <a:off x="3635896" y="721995"/>
            <a:ext cx="5508104" cy="4421505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 rot="1834718">
            <a:off x="4590988" y="3285604"/>
            <a:ext cx="2451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SAMİ İPEK CD.</a:t>
            </a:r>
            <a:endParaRPr lang="tr-TR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2805" y="1114800"/>
            <a:ext cx="4421503" cy="3635897"/>
          </a:xfrm>
          <a:prstGeom prst="rect">
            <a:avLst/>
          </a:prstGeom>
        </p:spPr>
      </p:pic>
      <p:sp>
        <p:nvSpPr>
          <p:cNvPr id="10" name="Serbest Form 9"/>
          <p:cNvSpPr/>
          <p:nvPr/>
        </p:nvSpPr>
        <p:spPr>
          <a:xfrm>
            <a:off x="1194700" y="2576784"/>
            <a:ext cx="1501321" cy="451576"/>
          </a:xfrm>
          <a:custGeom>
            <a:avLst/>
            <a:gdLst>
              <a:gd name="connsiteX0" fmla="*/ 1463040 w 1495697"/>
              <a:gd name="connsiteY0" fmla="*/ 450669 h 711926"/>
              <a:gd name="connsiteX1" fmla="*/ 1064623 w 1495697"/>
              <a:gd name="connsiteY1" fmla="*/ 222069 h 711926"/>
              <a:gd name="connsiteX2" fmla="*/ 947057 w 1495697"/>
              <a:gd name="connsiteY2" fmla="*/ 320040 h 711926"/>
              <a:gd name="connsiteX3" fmla="*/ 901337 w 1495697"/>
              <a:gd name="connsiteY3" fmla="*/ 280852 h 711926"/>
              <a:gd name="connsiteX4" fmla="*/ 751115 w 1495697"/>
              <a:gd name="connsiteY4" fmla="*/ 215537 h 711926"/>
              <a:gd name="connsiteX5" fmla="*/ 574766 w 1495697"/>
              <a:gd name="connsiteY5" fmla="*/ 359229 h 711926"/>
              <a:gd name="connsiteX6" fmla="*/ 496389 w 1495697"/>
              <a:gd name="connsiteY6" fmla="*/ 326572 h 711926"/>
              <a:gd name="connsiteX7" fmla="*/ 26126 w 1495697"/>
              <a:gd name="connsiteY7" fmla="*/ 711926 h 711926"/>
              <a:gd name="connsiteX8" fmla="*/ 0 w 1495697"/>
              <a:gd name="connsiteY8" fmla="*/ 535577 h 711926"/>
              <a:gd name="connsiteX9" fmla="*/ 489857 w 1495697"/>
              <a:gd name="connsiteY9" fmla="*/ 104503 h 711926"/>
              <a:gd name="connsiteX10" fmla="*/ 555172 w 1495697"/>
              <a:gd name="connsiteY10" fmla="*/ 176349 h 711926"/>
              <a:gd name="connsiteX11" fmla="*/ 757646 w 1495697"/>
              <a:gd name="connsiteY11" fmla="*/ 0 h 711926"/>
              <a:gd name="connsiteX12" fmla="*/ 920932 w 1495697"/>
              <a:gd name="connsiteY12" fmla="*/ 130629 h 711926"/>
              <a:gd name="connsiteX13" fmla="*/ 1064623 w 1495697"/>
              <a:gd name="connsiteY13" fmla="*/ 26126 h 711926"/>
              <a:gd name="connsiteX14" fmla="*/ 1495697 w 1495697"/>
              <a:gd name="connsiteY14" fmla="*/ 254726 h 711926"/>
              <a:gd name="connsiteX15" fmla="*/ 1463040 w 1495697"/>
              <a:gd name="connsiteY15" fmla="*/ 450669 h 711926"/>
              <a:gd name="connsiteX0" fmla="*/ 1436914 w 1469571"/>
              <a:gd name="connsiteY0" fmla="*/ 450669 h 711926"/>
              <a:gd name="connsiteX1" fmla="*/ 1038497 w 1469571"/>
              <a:gd name="connsiteY1" fmla="*/ 222069 h 711926"/>
              <a:gd name="connsiteX2" fmla="*/ 920931 w 1469571"/>
              <a:gd name="connsiteY2" fmla="*/ 320040 h 711926"/>
              <a:gd name="connsiteX3" fmla="*/ 875211 w 1469571"/>
              <a:gd name="connsiteY3" fmla="*/ 280852 h 711926"/>
              <a:gd name="connsiteX4" fmla="*/ 724989 w 1469571"/>
              <a:gd name="connsiteY4" fmla="*/ 215537 h 711926"/>
              <a:gd name="connsiteX5" fmla="*/ 548640 w 1469571"/>
              <a:gd name="connsiteY5" fmla="*/ 359229 h 711926"/>
              <a:gd name="connsiteX6" fmla="*/ 470263 w 1469571"/>
              <a:gd name="connsiteY6" fmla="*/ 326572 h 711926"/>
              <a:gd name="connsiteX7" fmla="*/ 0 w 1469571"/>
              <a:gd name="connsiteY7" fmla="*/ 711926 h 711926"/>
              <a:gd name="connsiteX8" fmla="*/ 8799 w 1469571"/>
              <a:gd name="connsiteY8" fmla="*/ 256177 h 711926"/>
              <a:gd name="connsiteX9" fmla="*/ 463731 w 1469571"/>
              <a:gd name="connsiteY9" fmla="*/ 104503 h 711926"/>
              <a:gd name="connsiteX10" fmla="*/ 529046 w 1469571"/>
              <a:gd name="connsiteY10" fmla="*/ 176349 h 711926"/>
              <a:gd name="connsiteX11" fmla="*/ 731520 w 1469571"/>
              <a:gd name="connsiteY11" fmla="*/ 0 h 711926"/>
              <a:gd name="connsiteX12" fmla="*/ 894806 w 1469571"/>
              <a:gd name="connsiteY12" fmla="*/ 130629 h 711926"/>
              <a:gd name="connsiteX13" fmla="*/ 1038497 w 1469571"/>
              <a:gd name="connsiteY13" fmla="*/ 26126 h 711926"/>
              <a:gd name="connsiteX14" fmla="*/ 1469571 w 1469571"/>
              <a:gd name="connsiteY14" fmla="*/ 254726 h 711926"/>
              <a:gd name="connsiteX15" fmla="*/ 1436914 w 1469571"/>
              <a:gd name="connsiteY15" fmla="*/ 450669 h 711926"/>
              <a:gd name="connsiteX0" fmla="*/ 1455964 w 1488621"/>
              <a:gd name="connsiteY0" fmla="*/ 450669 h 451576"/>
              <a:gd name="connsiteX1" fmla="*/ 1057547 w 1488621"/>
              <a:gd name="connsiteY1" fmla="*/ 222069 h 451576"/>
              <a:gd name="connsiteX2" fmla="*/ 939981 w 1488621"/>
              <a:gd name="connsiteY2" fmla="*/ 320040 h 451576"/>
              <a:gd name="connsiteX3" fmla="*/ 894261 w 1488621"/>
              <a:gd name="connsiteY3" fmla="*/ 280852 h 451576"/>
              <a:gd name="connsiteX4" fmla="*/ 744039 w 1488621"/>
              <a:gd name="connsiteY4" fmla="*/ 215537 h 451576"/>
              <a:gd name="connsiteX5" fmla="*/ 567690 w 1488621"/>
              <a:gd name="connsiteY5" fmla="*/ 359229 h 451576"/>
              <a:gd name="connsiteX6" fmla="*/ 489313 w 1488621"/>
              <a:gd name="connsiteY6" fmla="*/ 326572 h 451576"/>
              <a:gd name="connsiteX7" fmla="*/ 0 w 1488621"/>
              <a:gd name="connsiteY7" fmla="*/ 451576 h 451576"/>
              <a:gd name="connsiteX8" fmla="*/ 27849 w 1488621"/>
              <a:gd name="connsiteY8" fmla="*/ 256177 h 451576"/>
              <a:gd name="connsiteX9" fmla="*/ 482781 w 1488621"/>
              <a:gd name="connsiteY9" fmla="*/ 104503 h 451576"/>
              <a:gd name="connsiteX10" fmla="*/ 548096 w 1488621"/>
              <a:gd name="connsiteY10" fmla="*/ 176349 h 451576"/>
              <a:gd name="connsiteX11" fmla="*/ 750570 w 1488621"/>
              <a:gd name="connsiteY11" fmla="*/ 0 h 451576"/>
              <a:gd name="connsiteX12" fmla="*/ 913856 w 1488621"/>
              <a:gd name="connsiteY12" fmla="*/ 130629 h 451576"/>
              <a:gd name="connsiteX13" fmla="*/ 1057547 w 1488621"/>
              <a:gd name="connsiteY13" fmla="*/ 26126 h 451576"/>
              <a:gd name="connsiteX14" fmla="*/ 1488621 w 1488621"/>
              <a:gd name="connsiteY14" fmla="*/ 254726 h 451576"/>
              <a:gd name="connsiteX15" fmla="*/ 1455964 w 1488621"/>
              <a:gd name="connsiteY15" fmla="*/ 450669 h 451576"/>
              <a:gd name="connsiteX0" fmla="*/ 1455964 w 1488621"/>
              <a:gd name="connsiteY0" fmla="*/ 450669 h 451576"/>
              <a:gd name="connsiteX1" fmla="*/ 1057547 w 1488621"/>
              <a:gd name="connsiteY1" fmla="*/ 222069 h 451576"/>
              <a:gd name="connsiteX2" fmla="*/ 939981 w 1488621"/>
              <a:gd name="connsiteY2" fmla="*/ 320040 h 451576"/>
              <a:gd name="connsiteX3" fmla="*/ 894261 w 1488621"/>
              <a:gd name="connsiteY3" fmla="*/ 280852 h 451576"/>
              <a:gd name="connsiteX4" fmla="*/ 744039 w 1488621"/>
              <a:gd name="connsiteY4" fmla="*/ 215537 h 451576"/>
              <a:gd name="connsiteX5" fmla="*/ 558165 w 1488621"/>
              <a:gd name="connsiteY5" fmla="*/ 302079 h 451576"/>
              <a:gd name="connsiteX6" fmla="*/ 489313 w 1488621"/>
              <a:gd name="connsiteY6" fmla="*/ 326572 h 451576"/>
              <a:gd name="connsiteX7" fmla="*/ 0 w 1488621"/>
              <a:gd name="connsiteY7" fmla="*/ 451576 h 451576"/>
              <a:gd name="connsiteX8" fmla="*/ 27849 w 1488621"/>
              <a:gd name="connsiteY8" fmla="*/ 256177 h 451576"/>
              <a:gd name="connsiteX9" fmla="*/ 482781 w 1488621"/>
              <a:gd name="connsiteY9" fmla="*/ 104503 h 451576"/>
              <a:gd name="connsiteX10" fmla="*/ 548096 w 1488621"/>
              <a:gd name="connsiteY10" fmla="*/ 176349 h 451576"/>
              <a:gd name="connsiteX11" fmla="*/ 750570 w 1488621"/>
              <a:gd name="connsiteY11" fmla="*/ 0 h 451576"/>
              <a:gd name="connsiteX12" fmla="*/ 913856 w 1488621"/>
              <a:gd name="connsiteY12" fmla="*/ 130629 h 451576"/>
              <a:gd name="connsiteX13" fmla="*/ 1057547 w 1488621"/>
              <a:gd name="connsiteY13" fmla="*/ 26126 h 451576"/>
              <a:gd name="connsiteX14" fmla="*/ 1488621 w 1488621"/>
              <a:gd name="connsiteY14" fmla="*/ 254726 h 451576"/>
              <a:gd name="connsiteX15" fmla="*/ 1455964 w 1488621"/>
              <a:gd name="connsiteY15" fmla="*/ 450669 h 451576"/>
              <a:gd name="connsiteX0" fmla="*/ 1455964 w 1488621"/>
              <a:gd name="connsiteY0" fmla="*/ 450669 h 451576"/>
              <a:gd name="connsiteX1" fmla="*/ 1057547 w 1488621"/>
              <a:gd name="connsiteY1" fmla="*/ 222069 h 451576"/>
              <a:gd name="connsiteX2" fmla="*/ 939981 w 1488621"/>
              <a:gd name="connsiteY2" fmla="*/ 320040 h 451576"/>
              <a:gd name="connsiteX3" fmla="*/ 894261 w 1488621"/>
              <a:gd name="connsiteY3" fmla="*/ 280852 h 451576"/>
              <a:gd name="connsiteX4" fmla="*/ 744039 w 1488621"/>
              <a:gd name="connsiteY4" fmla="*/ 215537 h 451576"/>
              <a:gd name="connsiteX5" fmla="*/ 558165 w 1488621"/>
              <a:gd name="connsiteY5" fmla="*/ 302079 h 451576"/>
              <a:gd name="connsiteX6" fmla="*/ 489313 w 1488621"/>
              <a:gd name="connsiteY6" fmla="*/ 326572 h 451576"/>
              <a:gd name="connsiteX7" fmla="*/ 0 w 1488621"/>
              <a:gd name="connsiteY7" fmla="*/ 451576 h 451576"/>
              <a:gd name="connsiteX8" fmla="*/ 27849 w 1488621"/>
              <a:gd name="connsiteY8" fmla="*/ 256177 h 451576"/>
              <a:gd name="connsiteX9" fmla="*/ 482781 w 1488621"/>
              <a:gd name="connsiteY9" fmla="*/ 104503 h 451576"/>
              <a:gd name="connsiteX10" fmla="*/ 548096 w 1488621"/>
              <a:gd name="connsiteY10" fmla="*/ 176349 h 451576"/>
              <a:gd name="connsiteX11" fmla="*/ 750570 w 1488621"/>
              <a:gd name="connsiteY11" fmla="*/ 0 h 451576"/>
              <a:gd name="connsiteX12" fmla="*/ 913856 w 1488621"/>
              <a:gd name="connsiteY12" fmla="*/ 130629 h 451576"/>
              <a:gd name="connsiteX13" fmla="*/ 1057547 w 1488621"/>
              <a:gd name="connsiteY13" fmla="*/ 26126 h 451576"/>
              <a:gd name="connsiteX14" fmla="*/ 1488621 w 1488621"/>
              <a:gd name="connsiteY14" fmla="*/ 254726 h 451576"/>
              <a:gd name="connsiteX15" fmla="*/ 1455964 w 1488621"/>
              <a:gd name="connsiteY15" fmla="*/ 450669 h 451576"/>
              <a:gd name="connsiteX0" fmla="*/ 1455964 w 1488621"/>
              <a:gd name="connsiteY0" fmla="*/ 450669 h 451576"/>
              <a:gd name="connsiteX1" fmla="*/ 1057547 w 1488621"/>
              <a:gd name="connsiteY1" fmla="*/ 222069 h 451576"/>
              <a:gd name="connsiteX2" fmla="*/ 943156 w 1488621"/>
              <a:gd name="connsiteY2" fmla="*/ 275590 h 451576"/>
              <a:gd name="connsiteX3" fmla="*/ 894261 w 1488621"/>
              <a:gd name="connsiteY3" fmla="*/ 280852 h 451576"/>
              <a:gd name="connsiteX4" fmla="*/ 744039 w 1488621"/>
              <a:gd name="connsiteY4" fmla="*/ 215537 h 451576"/>
              <a:gd name="connsiteX5" fmla="*/ 558165 w 1488621"/>
              <a:gd name="connsiteY5" fmla="*/ 302079 h 451576"/>
              <a:gd name="connsiteX6" fmla="*/ 489313 w 1488621"/>
              <a:gd name="connsiteY6" fmla="*/ 326572 h 451576"/>
              <a:gd name="connsiteX7" fmla="*/ 0 w 1488621"/>
              <a:gd name="connsiteY7" fmla="*/ 451576 h 451576"/>
              <a:gd name="connsiteX8" fmla="*/ 27849 w 1488621"/>
              <a:gd name="connsiteY8" fmla="*/ 256177 h 451576"/>
              <a:gd name="connsiteX9" fmla="*/ 482781 w 1488621"/>
              <a:gd name="connsiteY9" fmla="*/ 104503 h 451576"/>
              <a:gd name="connsiteX10" fmla="*/ 548096 w 1488621"/>
              <a:gd name="connsiteY10" fmla="*/ 176349 h 451576"/>
              <a:gd name="connsiteX11" fmla="*/ 750570 w 1488621"/>
              <a:gd name="connsiteY11" fmla="*/ 0 h 451576"/>
              <a:gd name="connsiteX12" fmla="*/ 913856 w 1488621"/>
              <a:gd name="connsiteY12" fmla="*/ 130629 h 451576"/>
              <a:gd name="connsiteX13" fmla="*/ 1057547 w 1488621"/>
              <a:gd name="connsiteY13" fmla="*/ 26126 h 451576"/>
              <a:gd name="connsiteX14" fmla="*/ 1488621 w 1488621"/>
              <a:gd name="connsiteY14" fmla="*/ 254726 h 451576"/>
              <a:gd name="connsiteX15" fmla="*/ 1455964 w 1488621"/>
              <a:gd name="connsiteY15" fmla="*/ 450669 h 451576"/>
              <a:gd name="connsiteX0" fmla="*/ 1455964 w 1501321"/>
              <a:gd name="connsiteY0" fmla="*/ 450669 h 451576"/>
              <a:gd name="connsiteX1" fmla="*/ 1057547 w 1501321"/>
              <a:gd name="connsiteY1" fmla="*/ 222069 h 451576"/>
              <a:gd name="connsiteX2" fmla="*/ 943156 w 1501321"/>
              <a:gd name="connsiteY2" fmla="*/ 275590 h 451576"/>
              <a:gd name="connsiteX3" fmla="*/ 894261 w 1501321"/>
              <a:gd name="connsiteY3" fmla="*/ 280852 h 451576"/>
              <a:gd name="connsiteX4" fmla="*/ 744039 w 1501321"/>
              <a:gd name="connsiteY4" fmla="*/ 215537 h 451576"/>
              <a:gd name="connsiteX5" fmla="*/ 558165 w 1501321"/>
              <a:gd name="connsiteY5" fmla="*/ 302079 h 451576"/>
              <a:gd name="connsiteX6" fmla="*/ 489313 w 1501321"/>
              <a:gd name="connsiteY6" fmla="*/ 326572 h 451576"/>
              <a:gd name="connsiteX7" fmla="*/ 0 w 1501321"/>
              <a:gd name="connsiteY7" fmla="*/ 451576 h 451576"/>
              <a:gd name="connsiteX8" fmla="*/ 27849 w 1501321"/>
              <a:gd name="connsiteY8" fmla="*/ 256177 h 451576"/>
              <a:gd name="connsiteX9" fmla="*/ 482781 w 1501321"/>
              <a:gd name="connsiteY9" fmla="*/ 104503 h 451576"/>
              <a:gd name="connsiteX10" fmla="*/ 548096 w 1501321"/>
              <a:gd name="connsiteY10" fmla="*/ 176349 h 451576"/>
              <a:gd name="connsiteX11" fmla="*/ 750570 w 1501321"/>
              <a:gd name="connsiteY11" fmla="*/ 0 h 451576"/>
              <a:gd name="connsiteX12" fmla="*/ 913856 w 1501321"/>
              <a:gd name="connsiteY12" fmla="*/ 130629 h 451576"/>
              <a:gd name="connsiteX13" fmla="*/ 1057547 w 1501321"/>
              <a:gd name="connsiteY13" fmla="*/ 26126 h 451576"/>
              <a:gd name="connsiteX14" fmla="*/ 1501321 w 1501321"/>
              <a:gd name="connsiteY14" fmla="*/ 159476 h 451576"/>
              <a:gd name="connsiteX15" fmla="*/ 1455964 w 1501321"/>
              <a:gd name="connsiteY15" fmla="*/ 450669 h 451576"/>
              <a:gd name="connsiteX0" fmla="*/ 1497239 w 1501321"/>
              <a:gd name="connsiteY0" fmla="*/ 355419 h 451576"/>
              <a:gd name="connsiteX1" fmla="*/ 1057547 w 1501321"/>
              <a:gd name="connsiteY1" fmla="*/ 222069 h 451576"/>
              <a:gd name="connsiteX2" fmla="*/ 943156 w 1501321"/>
              <a:gd name="connsiteY2" fmla="*/ 275590 h 451576"/>
              <a:gd name="connsiteX3" fmla="*/ 894261 w 1501321"/>
              <a:gd name="connsiteY3" fmla="*/ 280852 h 451576"/>
              <a:gd name="connsiteX4" fmla="*/ 744039 w 1501321"/>
              <a:gd name="connsiteY4" fmla="*/ 215537 h 451576"/>
              <a:gd name="connsiteX5" fmla="*/ 558165 w 1501321"/>
              <a:gd name="connsiteY5" fmla="*/ 302079 h 451576"/>
              <a:gd name="connsiteX6" fmla="*/ 489313 w 1501321"/>
              <a:gd name="connsiteY6" fmla="*/ 326572 h 451576"/>
              <a:gd name="connsiteX7" fmla="*/ 0 w 1501321"/>
              <a:gd name="connsiteY7" fmla="*/ 451576 h 451576"/>
              <a:gd name="connsiteX8" fmla="*/ 27849 w 1501321"/>
              <a:gd name="connsiteY8" fmla="*/ 256177 h 451576"/>
              <a:gd name="connsiteX9" fmla="*/ 482781 w 1501321"/>
              <a:gd name="connsiteY9" fmla="*/ 104503 h 451576"/>
              <a:gd name="connsiteX10" fmla="*/ 548096 w 1501321"/>
              <a:gd name="connsiteY10" fmla="*/ 176349 h 451576"/>
              <a:gd name="connsiteX11" fmla="*/ 750570 w 1501321"/>
              <a:gd name="connsiteY11" fmla="*/ 0 h 451576"/>
              <a:gd name="connsiteX12" fmla="*/ 913856 w 1501321"/>
              <a:gd name="connsiteY12" fmla="*/ 130629 h 451576"/>
              <a:gd name="connsiteX13" fmla="*/ 1057547 w 1501321"/>
              <a:gd name="connsiteY13" fmla="*/ 26126 h 451576"/>
              <a:gd name="connsiteX14" fmla="*/ 1501321 w 1501321"/>
              <a:gd name="connsiteY14" fmla="*/ 159476 h 451576"/>
              <a:gd name="connsiteX15" fmla="*/ 1497239 w 1501321"/>
              <a:gd name="connsiteY15" fmla="*/ 355419 h 451576"/>
              <a:gd name="connsiteX0" fmla="*/ 1497239 w 1501321"/>
              <a:gd name="connsiteY0" fmla="*/ 355419 h 451576"/>
              <a:gd name="connsiteX1" fmla="*/ 1057547 w 1501321"/>
              <a:gd name="connsiteY1" fmla="*/ 222069 h 451576"/>
              <a:gd name="connsiteX2" fmla="*/ 943156 w 1501321"/>
              <a:gd name="connsiteY2" fmla="*/ 275590 h 451576"/>
              <a:gd name="connsiteX3" fmla="*/ 894261 w 1501321"/>
              <a:gd name="connsiteY3" fmla="*/ 280852 h 451576"/>
              <a:gd name="connsiteX4" fmla="*/ 744039 w 1501321"/>
              <a:gd name="connsiteY4" fmla="*/ 215537 h 451576"/>
              <a:gd name="connsiteX5" fmla="*/ 558165 w 1501321"/>
              <a:gd name="connsiteY5" fmla="*/ 302079 h 451576"/>
              <a:gd name="connsiteX6" fmla="*/ 489313 w 1501321"/>
              <a:gd name="connsiteY6" fmla="*/ 326572 h 451576"/>
              <a:gd name="connsiteX7" fmla="*/ 0 w 1501321"/>
              <a:gd name="connsiteY7" fmla="*/ 451576 h 451576"/>
              <a:gd name="connsiteX8" fmla="*/ 27849 w 1501321"/>
              <a:gd name="connsiteY8" fmla="*/ 256177 h 451576"/>
              <a:gd name="connsiteX9" fmla="*/ 482781 w 1501321"/>
              <a:gd name="connsiteY9" fmla="*/ 104503 h 451576"/>
              <a:gd name="connsiteX10" fmla="*/ 570321 w 1501321"/>
              <a:gd name="connsiteY10" fmla="*/ 62049 h 451576"/>
              <a:gd name="connsiteX11" fmla="*/ 750570 w 1501321"/>
              <a:gd name="connsiteY11" fmla="*/ 0 h 451576"/>
              <a:gd name="connsiteX12" fmla="*/ 913856 w 1501321"/>
              <a:gd name="connsiteY12" fmla="*/ 130629 h 451576"/>
              <a:gd name="connsiteX13" fmla="*/ 1057547 w 1501321"/>
              <a:gd name="connsiteY13" fmla="*/ 26126 h 451576"/>
              <a:gd name="connsiteX14" fmla="*/ 1501321 w 1501321"/>
              <a:gd name="connsiteY14" fmla="*/ 159476 h 451576"/>
              <a:gd name="connsiteX15" fmla="*/ 1497239 w 1501321"/>
              <a:gd name="connsiteY15" fmla="*/ 355419 h 451576"/>
              <a:gd name="connsiteX0" fmla="*/ 1497239 w 1501321"/>
              <a:gd name="connsiteY0" fmla="*/ 355419 h 451576"/>
              <a:gd name="connsiteX1" fmla="*/ 1057547 w 1501321"/>
              <a:gd name="connsiteY1" fmla="*/ 222069 h 451576"/>
              <a:gd name="connsiteX2" fmla="*/ 943156 w 1501321"/>
              <a:gd name="connsiteY2" fmla="*/ 275590 h 451576"/>
              <a:gd name="connsiteX3" fmla="*/ 894261 w 1501321"/>
              <a:gd name="connsiteY3" fmla="*/ 280852 h 451576"/>
              <a:gd name="connsiteX4" fmla="*/ 744039 w 1501321"/>
              <a:gd name="connsiteY4" fmla="*/ 215537 h 451576"/>
              <a:gd name="connsiteX5" fmla="*/ 558165 w 1501321"/>
              <a:gd name="connsiteY5" fmla="*/ 302079 h 451576"/>
              <a:gd name="connsiteX6" fmla="*/ 489313 w 1501321"/>
              <a:gd name="connsiteY6" fmla="*/ 326572 h 451576"/>
              <a:gd name="connsiteX7" fmla="*/ 0 w 1501321"/>
              <a:gd name="connsiteY7" fmla="*/ 451576 h 451576"/>
              <a:gd name="connsiteX8" fmla="*/ 27849 w 1501321"/>
              <a:gd name="connsiteY8" fmla="*/ 256177 h 451576"/>
              <a:gd name="connsiteX9" fmla="*/ 482781 w 1501321"/>
              <a:gd name="connsiteY9" fmla="*/ 104503 h 451576"/>
              <a:gd name="connsiteX10" fmla="*/ 570321 w 1501321"/>
              <a:gd name="connsiteY10" fmla="*/ 62049 h 451576"/>
              <a:gd name="connsiteX11" fmla="*/ 750570 w 1501321"/>
              <a:gd name="connsiteY11" fmla="*/ 0 h 451576"/>
              <a:gd name="connsiteX12" fmla="*/ 942431 w 1501321"/>
              <a:gd name="connsiteY12" fmla="*/ 63954 h 451576"/>
              <a:gd name="connsiteX13" fmla="*/ 1057547 w 1501321"/>
              <a:gd name="connsiteY13" fmla="*/ 26126 h 451576"/>
              <a:gd name="connsiteX14" fmla="*/ 1501321 w 1501321"/>
              <a:gd name="connsiteY14" fmla="*/ 159476 h 451576"/>
              <a:gd name="connsiteX15" fmla="*/ 1497239 w 1501321"/>
              <a:gd name="connsiteY15" fmla="*/ 355419 h 451576"/>
              <a:gd name="connsiteX0" fmla="*/ 1497239 w 1501321"/>
              <a:gd name="connsiteY0" fmla="*/ 355419 h 451576"/>
              <a:gd name="connsiteX1" fmla="*/ 1057547 w 1501321"/>
              <a:gd name="connsiteY1" fmla="*/ 222069 h 451576"/>
              <a:gd name="connsiteX2" fmla="*/ 943156 w 1501321"/>
              <a:gd name="connsiteY2" fmla="*/ 275590 h 451576"/>
              <a:gd name="connsiteX3" fmla="*/ 894261 w 1501321"/>
              <a:gd name="connsiteY3" fmla="*/ 280852 h 451576"/>
              <a:gd name="connsiteX4" fmla="*/ 744039 w 1501321"/>
              <a:gd name="connsiteY4" fmla="*/ 215537 h 451576"/>
              <a:gd name="connsiteX5" fmla="*/ 558165 w 1501321"/>
              <a:gd name="connsiteY5" fmla="*/ 302079 h 451576"/>
              <a:gd name="connsiteX6" fmla="*/ 489313 w 1501321"/>
              <a:gd name="connsiteY6" fmla="*/ 326572 h 451576"/>
              <a:gd name="connsiteX7" fmla="*/ 0 w 1501321"/>
              <a:gd name="connsiteY7" fmla="*/ 451576 h 451576"/>
              <a:gd name="connsiteX8" fmla="*/ 27849 w 1501321"/>
              <a:gd name="connsiteY8" fmla="*/ 256177 h 451576"/>
              <a:gd name="connsiteX9" fmla="*/ 460556 w 1501321"/>
              <a:gd name="connsiteY9" fmla="*/ 66403 h 451576"/>
              <a:gd name="connsiteX10" fmla="*/ 570321 w 1501321"/>
              <a:gd name="connsiteY10" fmla="*/ 62049 h 451576"/>
              <a:gd name="connsiteX11" fmla="*/ 750570 w 1501321"/>
              <a:gd name="connsiteY11" fmla="*/ 0 h 451576"/>
              <a:gd name="connsiteX12" fmla="*/ 942431 w 1501321"/>
              <a:gd name="connsiteY12" fmla="*/ 63954 h 451576"/>
              <a:gd name="connsiteX13" fmla="*/ 1057547 w 1501321"/>
              <a:gd name="connsiteY13" fmla="*/ 26126 h 451576"/>
              <a:gd name="connsiteX14" fmla="*/ 1501321 w 1501321"/>
              <a:gd name="connsiteY14" fmla="*/ 159476 h 451576"/>
              <a:gd name="connsiteX15" fmla="*/ 1497239 w 1501321"/>
              <a:gd name="connsiteY15" fmla="*/ 355419 h 45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01321" h="451576">
                <a:moveTo>
                  <a:pt x="1497239" y="355419"/>
                </a:moveTo>
                <a:lnTo>
                  <a:pt x="1057547" y="222069"/>
                </a:lnTo>
                <a:lnTo>
                  <a:pt x="943156" y="275590"/>
                </a:lnTo>
                <a:cubicBezTo>
                  <a:pt x="895664" y="241668"/>
                  <a:pt x="894261" y="306111"/>
                  <a:pt x="894261" y="280852"/>
                </a:cubicBezTo>
                <a:lnTo>
                  <a:pt x="744039" y="215537"/>
                </a:lnTo>
                <a:lnTo>
                  <a:pt x="558165" y="302079"/>
                </a:lnTo>
                <a:lnTo>
                  <a:pt x="489313" y="326572"/>
                </a:lnTo>
                <a:lnTo>
                  <a:pt x="0" y="451576"/>
                </a:lnTo>
                <a:lnTo>
                  <a:pt x="27849" y="256177"/>
                </a:lnTo>
                <a:lnTo>
                  <a:pt x="460556" y="66403"/>
                </a:lnTo>
                <a:lnTo>
                  <a:pt x="570321" y="62049"/>
                </a:lnTo>
                <a:lnTo>
                  <a:pt x="750570" y="0"/>
                </a:lnTo>
                <a:lnTo>
                  <a:pt x="942431" y="63954"/>
                </a:lnTo>
                <a:lnTo>
                  <a:pt x="1057547" y="26126"/>
                </a:lnTo>
                <a:lnTo>
                  <a:pt x="1501321" y="159476"/>
                </a:lnTo>
                <a:cubicBezTo>
                  <a:pt x="1499960" y="224790"/>
                  <a:pt x="1498600" y="290105"/>
                  <a:pt x="1497239" y="355419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Aşağı Ok 10"/>
          <p:cNvSpPr/>
          <p:nvPr/>
        </p:nvSpPr>
        <p:spPr>
          <a:xfrm rot="3046103">
            <a:off x="8421414" y="1984559"/>
            <a:ext cx="201877" cy="66702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151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748311"/>
              </p:ext>
            </p:extLst>
          </p:nvPr>
        </p:nvGraphicFramePr>
        <p:xfrm>
          <a:off x="6024" y="674"/>
          <a:ext cx="9137976" cy="7213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203">
                  <a:extLst>
                    <a:ext uri="{9D8B030D-6E8A-4147-A177-3AD203B41FA5}">
                      <a16:colId xmlns:a16="http://schemas.microsoft.com/office/drawing/2014/main" val="2712829057"/>
                    </a:ext>
                  </a:extLst>
                </a:gridCol>
                <a:gridCol w="1278528">
                  <a:extLst>
                    <a:ext uri="{9D8B030D-6E8A-4147-A177-3AD203B41FA5}">
                      <a16:colId xmlns:a16="http://schemas.microsoft.com/office/drawing/2014/main" val="926452913"/>
                    </a:ext>
                  </a:extLst>
                </a:gridCol>
                <a:gridCol w="490395">
                  <a:extLst>
                    <a:ext uri="{9D8B030D-6E8A-4147-A177-3AD203B41FA5}">
                      <a16:colId xmlns:a16="http://schemas.microsoft.com/office/drawing/2014/main" val="2901003257"/>
                    </a:ext>
                  </a:extLst>
                </a:gridCol>
                <a:gridCol w="564829">
                  <a:extLst>
                    <a:ext uri="{9D8B030D-6E8A-4147-A177-3AD203B41FA5}">
                      <a16:colId xmlns:a16="http://schemas.microsoft.com/office/drawing/2014/main" val="2702833289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3932912515"/>
                    </a:ext>
                  </a:extLst>
                </a:gridCol>
                <a:gridCol w="455366">
                  <a:extLst>
                    <a:ext uri="{9D8B030D-6E8A-4147-A177-3AD203B41FA5}">
                      <a16:colId xmlns:a16="http://schemas.microsoft.com/office/drawing/2014/main" val="1636231231"/>
                    </a:ext>
                  </a:extLst>
                </a:gridCol>
                <a:gridCol w="350282">
                  <a:extLst>
                    <a:ext uri="{9D8B030D-6E8A-4147-A177-3AD203B41FA5}">
                      <a16:colId xmlns:a16="http://schemas.microsoft.com/office/drawing/2014/main" val="656041937"/>
                    </a:ext>
                  </a:extLst>
                </a:gridCol>
                <a:gridCol w="507909">
                  <a:extLst>
                    <a:ext uri="{9D8B030D-6E8A-4147-A177-3AD203B41FA5}">
                      <a16:colId xmlns:a16="http://schemas.microsoft.com/office/drawing/2014/main" val="3581033368"/>
                    </a:ext>
                  </a:extLst>
                </a:gridCol>
                <a:gridCol w="612993">
                  <a:extLst>
                    <a:ext uri="{9D8B030D-6E8A-4147-A177-3AD203B41FA5}">
                      <a16:colId xmlns:a16="http://schemas.microsoft.com/office/drawing/2014/main" val="888141084"/>
                    </a:ext>
                  </a:extLst>
                </a:gridCol>
                <a:gridCol w="459745">
                  <a:extLst>
                    <a:ext uri="{9D8B030D-6E8A-4147-A177-3AD203B41FA5}">
                      <a16:colId xmlns:a16="http://schemas.microsoft.com/office/drawing/2014/main" val="3538605554"/>
                    </a:ext>
                  </a:extLst>
                </a:gridCol>
                <a:gridCol w="980789">
                  <a:extLst>
                    <a:ext uri="{9D8B030D-6E8A-4147-A177-3AD203B41FA5}">
                      <a16:colId xmlns:a16="http://schemas.microsoft.com/office/drawing/2014/main" val="242511228"/>
                    </a:ext>
                  </a:extLst>
                </a:gridCol>
                <a:gridCol w="1015817">
                  <a:extLst>
                    <a:ext uri="{9D8B030D-6E8A-4147-A177-3AD203B41FA5}">
                      <a16:colId xmlns:a16="http://schemas.microsoft.com/office/drawing/2014/main" val="4148211531"/>
                    </a:ext>
                  </a:extLst>
                </a:gridCol>
                <a:gridCol w="1033331">
                  <a:extLst>
                    <a:ext uri="{9D8B030D-6E8A-4147-A177-3AD203B41FA5}">
                      <a16:colId xmlns:a16="http://schemas.microsoft.com/office/drawing/2014/main" val="3160605119"/>
                    </a:ext>
                  </a:extLst>
                </a:gridCol>
              </a:tblGrid>
              <a:tr h="4999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Sıra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Mahalle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Ada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Parsel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Bina Adı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Blok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Daire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No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Cephe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Alan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(m2)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Taşınmaz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 Cinsi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Muhammen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Bedel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Geçici </a:t>
                      </a:r>
                      <a:br>
                        <a:rPr lang="tr-TR" sz="1000" u="none" strike="noStrike">
                          <a:effectLst/>
                        </a:rPr>
                      </a:br>
                      <a:r>
                        <a:rPr lang="tr-TR" sz="1000" u="none" strike="noStrike">
                          <a:effectLst/>
                        </a:rPr>
                        <a:t>Teminat</a:t>
                      </a:r>
                      <a:endParaRPr lang="tr-TR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698828"/>
                  </a:ext>
                </a:extLst>
              </a:tr>
              <a:tr h="22135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Kar Yapı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Mesken(4+1)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4.900.000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165.000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560641"/>
                  </a:ext>
                </a:extLst>
              </a:tr>
            </a:tbl>
          </a:graphicData>
        </a:graphic>
      </p:graphicFrame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9766"/>
          <a:stretch/>
        </p:blipFill>
        <p:spPr>
          <a:xfrm>
            <a:off x="3562890" y="721993"/>
            <a:ext cx="5591254" cy="4421507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 rot="1834718">
            <a:off x="4590988" y="3285604"/>
            <a:ext cx="2451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SAMİ İPEK CD.</a:t>
            </a:r>
            <a:endParaRPr lang="tr-TR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3" y="721994"/>
            <a:ext cx="3552746" cy="4421506"/>
          </a:xfrm>
          <a:prstGeom prst="rect">
            <a:avLst/>
          </a:prstGeom>
        </p:spPr>
      </p:pic>
      <p:sp>
        <p:nvSpPr>
          <p:cNvPr id="11" name="Aşağı Ok 10"/>
          <p:cNvSpPr/>
          <p:nvPr/>
        </p:nvSpPr>
        <p:spPr>
          <a:xfrm rot="3046103">
            <a:off x="8421414" y="1984559"/>
            <a:ext cx="201877" cy="66702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Serbest Form 1"/>
          <p:cNvSpPr/>
          <p:nvPr/>
        </p:nvSpPr>
        <p:spPr>
          <a:xfrm>
            <a:off x="792480" y="3741420"/>
            <a:ext cx="2164080" cy="579120"/>
          </a:xfrm>
          <a:custGeom>
            <a:avLst/>
            <a:gdLst>
              <a:gd name="connsiteX0" fmla="*/ 2156460 w 2164080"/>
              <a:gd name="connsiteY0" fmla="*/ 541020 h 579120"/>
              <a:gd name="connsiteX1" fmla="*/ 1600200 w 2164080"/>
              <a:gd name="connsiteY1" fmla="*/ 518160 h 579120"/>
              <a:gd name="connsiteX2" fmla="*/ 1333500 w 2164080"/>
              <a:gd name="connsiteY2" fmla="*/ 533400 h 579120"/>
              <a:gd name="connsiteX3" fmla="*/ 1021080 w 2164080"/>
              <a:gd name="connsiteY3" fmla="*/ 518160 h 579120"/>
              <a:gd name="connsiteX4" fmla="*/ 0 w 2164080"/>
              <a:gd name="connsiteY4" fmla="*/ 541020 h 579120"/>
              <a:gd name="connsiteX5" fmla="*/ 68580 w 2164080"/>
              <a:gd name="connsiteY5" fmla="*/ 129540 h 579120"/>
              <a:gd name="connsiteX6" fmla="*/ 670560 w 2164080"/>
              <a:gd name="connsiteY6" fmla="*/ 68580 h 579120"/>
              <a:gd name="connsiteX7" fmla="*/ 1043940 w 2164080"/>
              <a:gd name="connsiteY7" fmla="*/ 0 h 579120"/>
              <a:gd name="connsiteX8" fmla="*/ 1272540 w 2164080"/>
              <a:gd name="connsiteY8" fmla="*/ 53340 h 579120"/>
              <a:gd name="connsiteX9" fmla="*/ 1546860 w 2164080"/>
              <a:gd name="connsiteY9" fmla="*/ 15240 h 579120"/>
              <a:gd name="connsiteX10" fmla="*/ 2164080 w 2164080"/>
              <a:gd name="connsiteY10" fmla="*/ 129540 h 579120"/>
              <a:gd name="connsiteX11" fmla="*/ 2087880 w 2164080"/>
              <a:gd name="connsiteY11" fmla="*/ 579120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4080" h="579120">
                <a:moveTo>
                  <a:pt x="2156460" y="541020"/>
                </a:moveTo>
                <a:lnTo>
                  <a:pt x="1600200" y="518160"/>
                </a:lnTo>
                <a:lnTo>
                  <a:pt x="1333500" y="533400"/>
                </a:lnTo>
                <a:lnTo>
                  <a:pt x="1021080" y="518160"/>
                </a:lnTo>
                <a:lnTo>
                  <a:pt x="0" y="541020"/>
                </a:lnTo>
                <a:lnTo>
                  <a:pt x="68580" y="129540"/>
                </a:lnTo>
                <a:lnTo>
                  <a:pt x="670560" y="68580"/>
                </a:lnTo>
                <a:lnTo>
                  <a:pt x="1043940" y="0"/>
                </a:lnTo>
                <a:lnTo>
                  <a:pt x="1272540" y="53340"/>
                </a:lnTo>
                <a:lnTo>
                  <a:pt x="1546860" y="15240"/>
                </a:lnTo>
                <a:lnTo>
                  <a:pt x="2164080" y="129540"/>
                </a:lnTo>
                <a:lnTo>
                  <a:pt x="2087880" y="57912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2214325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wrap="square" lIns="91440" tIns="45720" rIns="91440" bIns="45720">
        <a:spAutoFit/>
      </a:bodyPr>
      <a:lstStyle>
        <a:defPPr algn="ctr">
          <a:defRPr sz="2000" b="1" spc="50" dirty="0" smtClean="0">
            <a:ln w="9525" cmpd="sng">
              <a:noFill/>
              <a:prstDash val="solid"/>
            </a:ln>
            <a:solidFill>
              <a:srgbClr val="70AD47">
                <a:tint val="1000"/>
              </a:srgbClr>
            </a:solidFill>
            <a:effectLst>
              <a:glow rad="38100">
                <a:schemeClr val="accent1">
                  <a:alpha val="40000"/>
                </a:schemeClr>
              </a:glow>
            </a:effectLst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TM03457475[[fn=Çerçeve]]</Template>
  <TotalTime>7863</TotalTime>
  <Words>1536</Words>
  <Application>Microsoft Office PowerPoint</Application>
  <PresentationFormat>Ekran Gösterisi (16:9)</PresentationFormat>
  <Paragraphs>849</Paragraphs>
  <Slides>32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asus</dc:creator>
  <cp:lastModifiedBy>Veli VU. USTA</cp:lastModifiedBy>
  <cp:revision>488</cp:revision>
  <dcterms:created xsi:type="dcterms:W3CDTF">2017-05-26T16:53:42Z</dcterms:created>
  <dcterms:modified xsi:type="dcterms:W3CDTF">2025-08-06T11:52:39Z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jDocumentLabelXML">
    <vt:lpwstr>&lt;?xml version="1.0" encoding="us-ascii"?&gt;&lt;sisl xmlns:xsd="http://www.w3.org/2001/XMLSchema" xmlns:xsi="http://www.w3.org/2001/XMLSchema-instance" sislVersion="0" policy="06b88be1-581b-4ca2-b20f-13331b601e41" origin="userSelected" xmlns="http://www.boldonj</vt:lpwstr>
  </property>
  <property fmtid="{D5CDD505-2E9C-101B-9397-08002B2CF9AE}" pid="3" name="bjDocumentLabelXML-0">
    <vt:lpwstr>ames.com/2008/01/sie/internal/label"&gt;&lt;element uid="id_classification_unclassified" value="" &gt;&lt;/element&gt;&lt;/sisl&gt;</vt:lpwstr>
  </property>
  <property fmtid="{D5CDD505-2E9C-101B-9397-08002B2CF9AE}" pid="4" name="bjLabelRefreshRequired">
    <vt:lpwstr>FileClassifier</vt:lpwstr>
  </property>
</Properties>
</file>